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4"/>
  </p:sldMasterIdLst>
  <p:notesMasterIdLst>
    <p:notesMasterId r:id="rId34"/>
  </p:notesMasterIdLst>
  <p:handoutMasterIdLst>
    <p:handoutMasterId r:id="rId35"/>
  </p:handoutMasterIdLst>
  <p:sldIdLst>
    <p:sldId id="258" r:id="rId5"/>
    <p:sldId id="261" r:id="rId6"/>
    <p:sldId id="320" r:id="rId7"/>
    <p:sldId id="284" r:id="rId8"/>
    <p:sldId id="302" r:id="rId9"/>
    <p:sldId id="303" r:id="rId10"/>
    <p:sldId id="313" r:id="rId11"/>
    <p:sldId id="314" r:id="rId12"/>
    <p:sldId id="304" r:id="rId13"/>
    <p:sldId id="315" r:id="rId14"/>
    <p:sldId id="316" r:id="rId15"/>
    <p:sldId id="306" r:id="rId16"/>
    <p:sldId id="301" r:id="rId17"/>
    <p:sldId id="308" r:id="rId18"/>
    <p:sldId id="309" r:id="rId19"/>
    <p:sldId id="321" r:id="rId20"/>
    <p:sldId id="300" r:id="rId21"/>
    <p:sldId id="310" r:id="rId22"/>
    <p:sldId id="299" r:id="rId23"/>
    <p:sldId id="311" r:id="rId24"/>
    <p:sldId id="322" r:id="rId25"/>
    <p:sldId id="312" r:id="rId26"/>
    <p:sldId id="298" r:id="rId27"/>
    <p:sldId id="319" r:id="rId28"/>
    <p:sldId id="283" r:id="rId29"/>
    <p:sldId id="317" r:id="rId30"/>
    <p:sldId id="318" r:id="rId31"/>
    <p:sldId id="323" r:id="rId32"/>
    <p:sldId id="325" r:id="rId3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CC00CC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5711D8-1FEF-41B6-A9D8-00CA29011169}" v="196" dt="2022-07-19T13:35:44.376"/>
    <p1510:client id="{71C40ED8-3F65-4C30-9CCE-3F01BEFBFF8F}" v="1984" dt="2022-07-20T12:54:46.437"/>
    <p1510:client id="{ABB26602-A66F-4ED1-99C7-98E70857D181}" v="1250" dt="2022-07-19T14:28:10.725"/>
    <p1510:client id="{FDCE1572-4388-4DA2-AC83-78DE066D29C1}" v="90" dt="2022-07-20T08:48:28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ente guest" providerId="Windows Live" clId="Web-{4B46F87C-5C48-4965-A5C4-029834CFF80A}"/>
    <pc:docChg chg="addSld delSld modSld">
      <pc:chgData name="Utente guest" userId="" providerId="Windows Live" clId="Web-{4B46F87C-5C48-4965-A5C4-029834CFF80A}" dt="2022-07-17T17:59:27.155" v="5101" actId="1076"/>
      <pc:docMkLst>
        <pc:docMk/>
      </pc:docMkLst>
      <pc:sldChg chg="modSp">
        <pc:chgData name="Utente guest" userId="" providerId="Windows Live" clId="Web-{4B46F87C-5C48-4965-A5C4-029834CFF80A}" dt="2022-07-17T17:37:56.732" v="4433" actId="20577"/>
        <pc:sldMkLst>
          <pc:docMk/>
          <pc:sldMk cId="1265871668" sldId="301"/>
        </pc:sldMkLst>
        <pc:spChg chg="mod">
          <ac:chgData name="Utente guest" userId="" providerId="Windows Live" clId="Web-{4B46F87C-5C48-4965-A5C4-029834CFF80A}" dt="2022-07-17T17:37:56.732" v="4433" actId="20577"/>
          <ac:spMkLst>
            <pc:docMk/>
            <pc:sldMk cId="1265871668" sldId="301"/>
            <ac:spMk id="19" creationId="{77528EB2-1EAD-7559-CADA-B37DFB26211B}"/>
          </ac:spMkLst>
        </pc:spChg>
      </pc:sldChg>
      <pc:sldChg chg="modSp">
        <pc:chgData name="Utente guest" userId="" providerId="Windows Live" clId="Web-{4B46F87C-5C48-4965-A5C4-029834CFF80A}" dt="2022-07-17T17:00:54.937" v="1513" actId="20577"/>
        <pc:sldMkLst>
          <pc:docMk/>
          <pc:sldMk cId="52314894" sldId="302"/>
        </pc:sldMkLst>
        <pc:spChg chg="mod">
          <ac:chgData name="Utente guest" userId="" providerId="Windows Live" clId="Web-{4B46F87C-5C48-4965-A5C4-029834CFF80A}" dt="2022-07-17T17:00:54.937" v="1513" actId="20577"/>
          <ac:spMkLst>
            <pc:docMk/>
            <pc:sldMk cId="52314894" sldId="302"/>
            <ac:spMk id="19" creationId="{77528EB2-1EAD-7559-CADA-B37DFB26211B}"/>
          </ac:spMkLst>
        </pc:spChg>
      </pc:sldChg>
      <pc:sldChg chg="addSp modSp">
        <pc:chgData name="Utente guest" userId="" providerId="Windows Live" clId="Web-{4B46F87C-5C48-4965-A5C4-029834CFF80A}" dt="2022-07-17T16:44:22.819" v="517" actId="20577"/>
        <pc:sldMkLst>
          <pc:docMk/>
          <pc:sldMk cId="969875367" sldId="303"/>
        </pc:sldMkLst>
        <pc:spChg chg="mod">
          <ac:chgData name="Utente guest" userId="" providerId="Windows Live" clId="Web-{4B46F87C-5C48-4965-A5C4-029834CFF80A}" dt="2022-07-17T16:44:22.819" v="517" actId="20577"/>
          <ac:spMkLst>
            <pc:docMk/>
            <pc:sldMk cId="969875367" sldId="303"/>
            <ac:spMk id="19" creationId="{77528EB2-1EAD-7559-CADA-B37DFB26211B}"/>
          </ac:spMkLst>
        </pc:spChg>
        <pc:picChg chg="add mod">
          <ac:chgData name="Utente guest" userId="" providerId="Windows Live" clId="Web-{4B46F87C-5C48-4965-A5C4-029834CFF80A}" dt="2022-07-17T16:39:16.496" v="265" actId="1076"/>
          <ac:picMkLst>
            <pc:docMk/>
            <pc:sldMk cId="969875367" sldId="303"/>
            <ac:picMk id="2" creationId="{B4BA4EBC-1CEB-3419-9A4C-932AD28735EF}"/>
          </ac:picMkLst>
        </pc:picChg>
      </pc:sldChg>
      <pc:sldChg chg="addSp delSp modSp add replId">
        <pc:chgData name="Utente guest" userId="" providerId="Windows Live" clId="Web-{4B46F87C-5C48-4965-A5C4-029834CFF80A}" dt="2022-07-17T16:56:25.302" v="1509" actId="20577"/>
        <pc:sldMkLst>
          <pc:docMk/>
          <pc:sldMk cId="1517033315" sldId="304"/>
        </pc:sldMkLst>
        <pc:spChg chg="mod">
          <ac:chgData name="Utente guest" userId="" providerId="Windows Live" clId="Web-{4B46F87C-5C48-4965-A5C4-029834CFF80A}" dt="2022-07-17T16:56:25.302" v="1509" actId="20577"/>
          <ac:spMkLst>
            <pc:docMk/>
            <pc:sldMk cId="1517033315" sldId="304"/>
            <ac:spMk id="19" creationId="{77528EB2-1EAD-7559-CADA-B37DFB26211B}"/>
          </ac:spMkLst>
        </pc:spChg>
        <pc:picChg chg="add del mod">
          <ac:chgData name="Utente guest" userId="" providerId="Windows Live" clId="Web-{4B46F87C-5C48-4965-A5C4-029834CFF80A}" dt="2022-07-17T16:45:46.479" v="525" actId="1076"/>
          <ac:picMkLst>
            <pc:docMk/>
            <pc:sldMk cId="1517033315" sldId="304"/>
            <ac:picMk id="2" creationId="{B4BA4EBC-1CEB-3419-9A4C-932AD28735EF}"/>
          </ac:picMkLst>
        </pc:picChg>
      </pc:sldChg>
      <pc:sldChg chg="addSp delSp modSp add replId">
        <pc:chgData name="Utente guest" userId="" providerId="Windows Live" clId="Web-{4B46F87C-5C48-4965-A5C4-029834CFF80A}" dt="2022-07-17T17:20:59.211" v="3743" actId="20577"/>
        <pc:sldMkLst>
          <pc:docMk/>
          <pc:sldMk cId="737289594" sldId="306"/>
        </pc:sldMkLst>
        <pc:spChg chg="mod">
          <ac:chgData name="Utente guest" userId="" providerId="Windows Live" clId="Web-{4B46F87C-5C48-4965-A5C4-029834CFF80A}" dt="2022-07-17T17:20:59.211" v="3743" actId="20577"/>
          <ac:spMkLst>
            <pc:docMk/>
            <pc:sldMk cId="737289594" sldId="306"/>
            <ac:spMk id="19" creationId="{77528EB2-1EAD-7559-CADA-B37DFB26211B}"/>
          </ac:spMkLst>
        </pc:spChg>
        <pc:picChg chg="del">
          <ac:chgData name="Utente guest" userId="" providerId="Windows Live" clId="Web-{4B46F87C-5C48-4965-A5C4-029834CFF80A}" dt="2022-07-17T17:03:37.317" v="1519"/>
          <ac:picMkLst>
            <pc:docMk/>
            <pc:sldMk cId="737289594" sldId="306"/>
            <ac:picMk id="2" creationId="{B4BA4EBC-1CEB-3419-9A4C-932AD28735EF}"/>
          </ac:picMkLst>
        </pc:picChg>
        <pc:picChg chg="add mod">
          <ac:chgData name="Utente guest" userId="" providerId="Windows Live" clId="Web-{4B46F87C-5C48-4965-A5C4-029834CFF80A}" dt="2022-07-17T17:03:50.151" v="1521" actId="1076"/>
          <ac:picMkLst>
            <pc:docMk/>
            <pc:sldMk cId="737289594" sldId="306"/>
            <ac:picMk id="5" creationId="{35F276E2-5F1A-7DCA-5F4A-8970E894DD5D}"/>
          </ac:picMkLst>
        </pc:picChg>
      </pc:sldChg>
      <pc:sldChg chg="modSp del">
        <pc:chgData name="Utente guest" userId="" providerId="Windows Live" clId="Web-{4B46F87C-5C48-4965-A5C4-029834CFF80A}" dt="2022-07-17T17:29:20.884" v="4072"/>
        <pc:sldMkLst>
          <pc:docMk/>
          <pc:sldMk cId="1701360068" sldId="307"/>
        </pc:sldMkLst>
        <pc:picChg chg="mod">
          <ac:chgData name="Utente guest" userId="" providerId="Windows Live" clId="Web-{4B46F87C-5C48-4965-A5C4-029834CFF80A}" dt="2022-07-17T17:29:09.353" v="4071" actId="1076"/>
          <ac:picMkLst>
            <pc:docMk/>
            <pc:sldMk cId="1701360068" sldId="307"/>
            <ac:picMk id="6" creationId="{F0C2169E-98F3-E03E-1A26-93E642078AF3}"/>
          </ac:picMkLst>
        </pc:picChg>
      </pc:sldChg>
      <pc:sldChg chg="addSp delSp modSp add replId">
        <pc:chgData name="Utente guest" userId="" providerId="Windows Live" clId="Web-{4B46F87C-5C48-4965-A5C4-029834CFF80A}" dt="2022-07-17T17:43:52.103" v="4880" actId="20577"/>
        <pc:sldMkLst>
          <pc:docMk/>
          <pc:sldMk cId="3201911840" sldId="308"/>
        </pc:sldMkLst>
        <pc:spChg chg="mod">
          <ac:chgData name="Utente guest" userId="" providerId="Windows Live" clId="Web-{4B46F87C-5C48-4965-A5C4-029834CFF80A}" dt="2022-07-17T17:43:52.103" v="4880" actId="20577"/>
          <ac:spMkLst>
            <pc:docMk/>
            <pc:sldMk cId="3201911840" sldId="308"/>
            <ac:spMk id="19" creationId="{77528EB2-1EAD-7559-CADA-B37DFB26211B}"/>
          </ac:spMkLst>
        </pc:spChg>
        <pc:picChg chg="add mod">
          <ac:chgData name="Utente guest" userId="" providerId="Windows Live" clId="Web-{4B46F87C-5C48-4965-A5C4-029834CFF80A}" dt="2022-07-17T17:30:37.967" v="4078" actId="1076"/>
          <ac:picMkLst>
            <pc:docMk/>
            <pc:sldMk cId="3201911840" sldId="308"/>
            <ac:picMk id="4" creationId="{233F17DE-5ABD-5ADC-AAE7-502721C374A1}"/>
          </ac:picMkLst>
        </pc:picChg>
        <pc:picChg chg="del">
          <ac:chgData name="Utente guest" userId="" providerId="Windows Live" clId="Web-{4B46F87C-5C48-4965-A5C4-029834CFF80A}" dt="2022-07-17T17:28:52.571" v="4070"/>
          <ac:picMkLst>
            <pc:docMk/>
            <pc:sldMk cId="3201911840" sldId="308"/>
            <ac:picMk id="13" creationId="{7063CF32-D4D5-552E-C370-68E144EA6E8E}"/>
          </ac:picMkLst>
        </pc:picChg>
      </pc:sldChg>
      <pc:sldChg chg="addSp modSp add replId">
        <pc:chgData name="Utente guest" userId="" providerId="Windows Live" clId="Web-{4B46F87C-5C48-4965-A5C4-029834CFF80A}" dt="2022-07-17T17:59:27.155" v="5101" actId="1076"/>
        <pc:sldMkLst>
          <pc:docMk/>
          <pc:sldMk cId="3980424054" sldId="309"/>
        </pc:sldMkLst>
        <pc:spChg chg="mod">
          <ac:chgData name="Utente guest" userId="" providerId="Windows Live" clId="Web-{4B46F87C-5C48-4965-A5C4-029834CFF80A}" dt="2022-07-17T17:49:41.772" v="5086" actId="20577"/>
          <ac:spMkLst>
            <pc:docMk/>
            <pc:sldMk cId="3980424054" sldId="309"/>
            <ac:spMk id="19" creationId="{77528EB2-1EAD-7559-CADA-B37DFB26211B}"/>
          </ac:spMkLst>
        </pc:spChg>
        <pc:picChg chg="mod">
          <ac:chgData name="Utente guest" userId="" providerId="Windows Live" clId="Web-{4B46F87C-5C48-4965-A5C4-029834CFF80A}" dt="2022-07-17T17:59:08.108" v="5095" actId="1076"/>
          <ac:picMkLst>
            <pc:docMk/>
            <pc:sldMk cId="3980424054" sldId="309"/>
            <ac:picMk id="4" creationId="{233F17DE-5ABD-5ADC-AAE7-502721C374A1}"/>
          </ac:picMkLst>
        </pc:picChg>
        <pc:picChg chg="add mod">
          <ac:chgData name="Utente guest" userId="" providerId="Windows Live" clId="Web-{4B46F87C-5C48-4965-A5C4-029834CFF80A}" dt="2022-07-17T17:59:27.155" v="5101" actId="1076"/>
          <ac:picMkLst>
            <pc:docMk/>
            <pc:sldMk cId="3980424054" sldId="309"/>
            <ac:picMk id="5" creationId="{91CB281B-4E14-43C7-398A-48ED01A46B11}"/>
          </ac:picMkLst>
        </pc:picChg>
      </pc:sldChg>
    </pc:docChg>
  </pc:docChgLst>
  <pc:docChgLst>
    <pc:chgData name="Utente guest" providerId="Windows Live" clId="Web-{E202504A-C9AB-495E-B589-F9D6021C5368}"/>
    <pc:docChg chg="modSld">
      <pc:chgData name="Utente guest" userId="" providerId="Windows Live" clId="Web-{E202504A-C9AB-495E-B589-F9D6021C5368}" dt="2022-07-18T16:44:01.086" v="269" actId="20577"/>
      <pc:docMkLst>
        <pc:docMk/>
      </pc:docMkLst>
      <pc:sldChg chg="modSp">
        <pc:chgData name="Utente guest" userId="" providerId="Windows Live" clId="Web-{E202504A-C9AB-495E-B589-F9D6021C5368}" dt="2022-07-18T16:44:01.086" v="269" actId="20577"/>
        <pc:sldMkLst>
          <pc:docMk/>
          <pc:sldMk cId="982087256" sldId="298"/>
        </pc:sldMkLst>
        <pc:spChg chg="mod">
          <ac:chgData name="Utente guest" userId="" providerId="Windows Live" clId="Web-{E202504A-C9AB-495E-B589-F9D6021C5368}" dt="2022-07-18T16:44:01.086" v="269" actId="20577"/>
          <ac:spMkLst>
            <pc:docMk/>
            <pc:sldMk cId="982087256" sldId="298"/>
            <ac:spMk id="19" creationId="{77528EB2-1EAD-7559-CADA-B37DFB26211B}"/>
          </ac:spMkLst>
        </pc:spChg>
      </pc:sldChg>
      <pc:sldChg chg="modSp">
        <pc:chgData name="Utente guest" userId="" providerId="Windows Live" clId="Web-{E202504A-C9AB-495E-B589-F9D6021C5368}" dt="2022-07-18T16:36:53.068" v="51" actId="20577"/>
        <pc:sldMkLst>
          <pc:docMk/>
          <pc:sldMk cId="52314894" sldId="302"/>
        </pc:sldMkLst>
        <pc:spChg chg="mod">
          <ac:chgData name="Utente guest" userId="" providerId="Windows Live" clId="Web-{E202504A-C9AB-495E-B589-F9D6021C5368}" dt="2022-07-18T16:36:53.068" v="51" actId="20577"/>
          <ac:spMkLst>
            <pc:docMk/>
            <pc:sldMk cId="52314894" sldId="302"/>
            <ac:spMk id="19" creationId="{77528EB2-1EAD-7559-CADA-B37DFB26211B}"/>
          </ac:spMkLst>
        </pc:spChg>
      </pc:sldChg>
    </pc:docChg>
  </pc:docChgLst>
  <pc:docChgLst>
    <pc:chgData name="Utente guest" providerId="Windows Live" clId="Web-{89207A8B-241C-43BE-8E2A-70F2E3DFF229}"/>
    <pc:docChg chg="modSld">
      <pc:chgData name="Utente guest" userId="" providerId="Windows Live" clId="Web-{89207A8B-241C-43BE-8E2A-70F2E3DFF229}" dt="2022-07-17T19:43:01.066" v="12" actId="20577"/>
      <pc:docMkLst>
        <pc:docMk/>
      </pc:docMkLst>
      <pc:sldChg chg="modSp">
        <pc:chgData name="Utente guest" userId="" providerId="Windows Live" clId="Web-{89207A8B-241C-43BE-8E2A-70F2E3DFF229}" dt="2022-07-17T19:43:01.066" v="12" actId="20577"/>
        <pc:sldMkLst>
          <pc:docMk/>
          <pc:sldMk cId="1817863379" sldId="300"/>
        </pc:sldMkLst>
        <pc:spChg chg="mod">
          <ac:chgData name="Utente guest" userId="" providerId="Windows Live" clId="Web-{89207A8B-241C-43BE-8E2A-70F2E3DFF229}" dt="2022-07-17T19:43:01.066" v="12" actId="20577"/>
          <ac:spMkLst>
            <pc:docMk/>
            <pc:sldMk cId="1817863379" sldId="300"/>
            <ac:spMk id="10" creationId="{CFAE6CB5-0D8F-7306-71D1-99DCEFEA5580}"/>
          </ac:spMkLst>
        </pc:spChg>
      </pc:sldChg>
    </pc:docChg>
  </pc:docChgLst>
  <pc:docChgLst>
    <pc:chgData name="Ettore Candeloro" userId="069db27ad5ab1b1c" providerId="Windows Live" clId="Web-{591D7880-A962-4B28-907A-5D4671A7E4FE}"/>
    <pc:docChg chg="addSld modSld">
      <pc:chgData name="Ettore Candeloro" userId="069db27ad5ab1b1c" providerId="Windows Live" clId="Web-{591D7880-A962-4B28-907A-5D4671A7E4FE}" dt="2022-07-18T21:30:51.004" v="1040" actId="20577"/>
      <pc:docMkLst>
        <pc:docMk/>
      </pc:docMkLst>
      <pc:sldChg chg="modSp">
        <pc:chgData name="Ettore Candeloro" userId="069db27ad5ab1b1c" providerId="Windows Live" clId="Web-{591D7880-A962-4B28-907A-5D4671A7E4FE}" dt="2022-07-18T20:59:29.185" v="998" actId="20577"/>
        <pc:sldMkLst>
          <pc:docMk/>
          <pc:sldMk cId="982087256" sldId="298"/>
        </pc:sldMkLst>
        <pc:spChg chg="mod">
          <ac:chgData name="Ettore Candeloro" userId="069db27ad5ab1b1c" providerId="Windows Live" clId="Web-{591D7880-A962-4B28-907A-5D4671A7E4FE}" dt="2022-07-18T20:59:29.185" v="998" actId="20577"/>
          <ac:spMkLst>
            <pc:docMk/>
            <pc:sldMk cId="982087256" sldId="298"/>
            <ac:spMk id="19" creationId="{77528EB2-1EAD-7559-CADA-B37DFB26211B}"/>
          </ac:spMkLst>
        </pc:spChg>
        <pc:picChg chg="mod">
          <ac:chgData name="Ettore Candeloro" userId="069db27ad5ab1b1c" providerId="Windows Live" clId="Web-{591D7880-A962-4B28-907A-5D4671A7E4FE}" dt="2022-07-18T20:13:12.056" v="85" actId="1076"/>
          <ac:picMkLst>
            <pc:docMk/>
            <pc:sldMk cId="982087256" sldId="298"/>
            <ac:picMk id="15" creationId="{FF748933-9E13-6B01-37BD-2B0BE802566F}"/>
          </ac:picMkLst>
        </pc:picChg>
      </pc:sldChg>
      <pc:sldChg chg="modSp">
        <pc:chgData name="Ettore Candeloro" userId="069db27ad5ab1b1c" providerId="Windows Live" clId="Web-{591D7880-A962-4B28-907A-5D4671A7E4FE}" dt="2022-07-18T20:58:07.370" v="985" actId="20577"/>
        <pc:sldMkLst>
          <pc:docMk/>
          <pc:sldMk cId="1379366714" sldId="299"/>
        </pc:sldMkLst>
        <pc:spChg chg="mod">
          <ac:chgData name="Ettore Candeloro" userId="069db27ad5ab1b1c" providerId="Windows Live" clId="Web-{591D7880-A962-4B28-907A-5D4671A7E4FE}" dt="2022-07-18T20:58:07.370" v="985" actId="20577"/>
          <ac:spMkLst>
            <pc:docMk/>
            <pc:sldMk cId="1379366714" sldId="299"/>
            <ac:spMk id="10" creationId="{2D7A0DD7-B9A2-3A42-2714-CD558E979921}"/>
          </ac:spMkLst>
        </pc:spChg>
        <pc:picChg chg="mod">
          <ac:chgData name="Ettore Candeloro" userId="069db27ad5ab1b1c" providerId="Windows Live" clId="Web-{591D7880-A962-4B28-907A-5D4671A7E4FE}" dt="2022-07-18T20:57:52.630" v="970" actId="1076"/>
          <ac:picMkLst>
            <pc:docMk/>
            <pc:sldMk cId="1379366714" sldId="299"/>
            <ac:picMk id="5" creationId="{8015DF72-5831-B71B-DBD4-1256105C83ED}"/>
          </ac:picMkLst>
        </pc:picChg>
        <pc:picChg chg="mod">
          <ac:chgData name="Ettore Candeloro" userId="069db27ad5ab1b1c" providerId="Windows Live" clId="Web-{591D7880-A962-4B28-907A-5D4671A7E4FE}" dt="2022-07-18T20:12:48.352" v="82" actId="1076"/>
          <ac:picMkLst>
            <pc:docMk/>
            <pc:sldMk cId="1379366714" sldId="299"/>
            <ac:picMk id="13" creationId="{803E3887-19A1-9D8A-F302-B907A0D20C54}"/>
          </ac:picMkLst>
        </pc:picChg>
      </pc:sldChg>
      <pc:sldChg chg="addSp modSp">
        <pc:chgData name="Ettore Candeloro" userId="069db27ad5ab1b1c" providerId="Windows Live" clId="Web-{591D7880-A962-4B28-907A-5D4671A7E4FE}" dt="2022-07-18T20:51:12.824" v="679" actId="1076"/>
        <pc:sldMkLst>
          <pc:docMk/>
          <pc:sldMk cId="1817863379" sldId="300"/>
        </pc:sldMkLst>
        <pc:spChg chg="mod">
          <ac:chgData name="Ettore Candeloro" userId="069db27ad5ab1b1c" providerId="Windows Live" clId="Web-{591D7880-A962-4B28-907A-5D4671A7E4FE}" dt="2022-07-18T20:49:51.244" v="672" actId="20577"/>
          <ac:spMkLst>
            <pc:docMk/>
            <pc:sldMk cId="1817863379" sldId="300"/>
            <ac:spMk id="10" creationId="{CFAE6CB5-0D8F-7306-71D1-99DCEFEA5580}"/>
          </ac:spMkLst>
        </pc:spChg>
        <pc:spChg chg="mod">
          <ac:chgData name="Ettore Candeloro" userId="069db27ad5ab1b1c" providerId="Windows Live" clId="Web-{591D7880-A962-4B28-907A-5D4671A7E4FE}" dt="2022-07-18T20:51:12.824" v="679" actId="1076"/>
          <ac:spMkLst>
            <pc:docMk/>
            <pc:sldMk cId="1817863379" sldId="300"/>
            <ac:spMk id="15" creationId="{E4306C2C-4996-18E2-79F5-D1CA6688CC22}"/>
          </ac:spMkLst>
        </pc:spChg>
        <pc:picChg chg="mod">
          <ac:chgData name="Ettore Candeloro" userId="069db27ad5ab1b1c" providerId="Windows Live" clId="Web-{591D7880-A962-4B28-907A-5D4671A7E4FE}" dt="2022-07-18T20:12:25.805" v="76" actId="1076"/>
          <ac:picMkLst>
            <pc:docMk/>
            <pc:sldMk cId="1817863379" sldId="300"/>
            <ac:picMk id="4" creationId="{979380D6-6C90-0EE0-1C48-69378D3038D7}"/>
          </ac:picMkLst>
        </pc:picChg>
        <pc:picChg chg="add mod">
          <ac:chgData name="Ettore Candeloro" userId="069db27ad5ab1b1c" providerId="Windows Live" clId="Web-{591D7880-A962-4B28-907A-5D4671A7E4FE}" dt="2022-07-18T20:37:39.951" v="519" actId="1076"/>
          <ac:picMkLst>
            <pc:docMk/>
            <pc:sldMk cId="1817863379" sldId="300"/>
            <ac:picMk id="5" creationId="{AB523A62-EC12-1031-D8DB-2651E459B88C}"/>
          </ac:picMkLst>
        </pc:picChg>
        <pc:picChg chg="mod">
          <ac:chgData name="Ettore Candeloro" userId="069db27ad5ab1b1c" providerId="Windows Live" clId="Web-{591D7880-A962-4B28-907A-5D4671A7E4FE}" dt="2022-07-18T20:13:20.321" v="86" actId="1076"/>
          <ac:picMkLst>
            <pc:docMk/>
            <pc:sldMk cId="1817863379" sldId="300"/>
            <ac:picMk id="13" creationId="{9A6B314C-3789-71B5-ED5C-67E9DB41DF6A}"/>
          </ac:picMkLst>
        </pc:picChg>
        <pc:picChg chg="mod">
          <ac:chgData name="Ettore Candeloro" userId="069db27ad5ab1b1c" providerId="Windows Live" clId="Web-{591D7880-A962-4B28-907A-5D4671A7E4FE}" dt="2022-07-18T20:51:08.449" v="678" actId="1076"/>
          <ac:picMkLst>
            <pc:docMk/>
            <pc:sldMk cId="1817863379" sldId="300"/>
            <ac:picMk id="1028" creationId="{A4CA1C19-E3DC-CB91-C2DE-0967B0D267CC}"/>
          </ac:picMkLst>
        </pc:picChg>
      </pc:sldChg>
      <pc:sldChg chg="addSp modSp">
        <pc:chgData name="Ettore Candeloro" userId="069db27ad5ab1b1c" providerId="Windows Live" clId="Web-{591D7880-A962-4B28-907A-5D4671A7E4FE}" dt="2022-07-18T20:43:44.701" v="604" actId="1076"/>
        <pc:sldMkLst>
          <pc:docMk/>
          <pc:sldMk cId="1265871668" sldId="301"/>
        </pc:sldMkLst>
        <pc:spChg chg="mod">
          <ac:chgData name="Ettore Candeloro" userId="069db27ad5ab1b1c" providerId="Windows Live" clId="Web-{591D7880-A962-4B28-907A-5D4671A7E4FE}" dt="2022-07-18T20:42:37.231" v="597" actId="20577"/>
          <ac:spMkLst>
            <pc:docMk/>
            <pc:sldMk cId="1265871668" sldId="301"/>
            <ac:spMk id="19" creationId="{77528EB2-1EAD-7559-CADA-B37DFB26211B}"/>
          </ac:spMkLst>
        </pc:spChg>
        <pc:picChg chg="add mod">
          <ac:chgData name="Ettore Candeloro" userId="069db27ad5ab1b1c" providerId="Windows Live" clId="Web-{591D7880-A962-4B28-907A-5D4671A7E4FE}" dt="2022-07-18T20:30:31.315" v="507" actId="1076"/>
          <ac:picMkLst>
            <pc:docMk/>
            <pc:sldMk cId="1265871668" sldId="301"/>
            <ac:picMk id="4" creationId="{E31FBC3B-B9A7-E9EF-17DB-7E5E139DC939}"/>
          </ac:picMkLst>
        </pc:picChg>
        <pc:picChg chg="add mod">
          <ac:chgData name="Ettore Candeloro" userId="069db27ad5ab1b1c" providerId="Windows Live" clId="Web-{591D7880-A962-4B28-907A-5D4671A7E4FE}" dt="2022-07-18T20:37:46.045" v="520" actId="1076"/>
          <ac:picMkLst>
            <pc:docMk/>
            <pc:sldMk cId="1265871668" sldId="301"/>
            <ac:picMk id="5" creationId="{88A5A42D-A256-576C-B981-57842BBC54C9}"/>
          </ac:picMkLst>
        </pc:picChg>
        <pc:picChg chg="add mod">
          <ac:chgData name="Ettore Candeloro" userId="069db27ad5ab1b1c" providerId="Windows Live" clId="Web-{591D7880-A962-4B28-907A-5D4671A7E4FE}" dt="2022-07-18T20:43:44.701" v="604" actId="1076"/>
          <ac:picMkLst>
            <pc:docMk/>
            <pc:sldMk cId="1265871668" sldId="301"/>
            <ac:picMk id="8" creationId="{CC57FCB8-1FA0-E9C4-4D7E-C03E84800C22}"/>
          </ac:picMkLst>
        </pc:picChg>
      </pc:sldChg>
      <pc:sldChg chg="modSp">
        <pc:chgData name="Ettore Candeloro" userId="069db27ad5ab1b1c" providerId="Windows Live" clId="Web-{591D7880-A962-4B28-907A-5D4671A7E4FE}" dt="2022-07-18T20:10:57.959" v="57" actId="1076"/>
        <pc:sldMkLst>
          <pc:docMk/>
          <pc:sldMk cId="52314894" sldId="302"/>
        </pc:sldMkLst>
        <pc:picChg chg="mod">
          <ac:chgData name="Ettore Candeloro" userId="069db27ad5ab1b1c" providerId="Windows Live" clId="Web-{591D7880-A962-4B28-907A-5D4671A7E4FE}" dt="2022-07-18T20:10:57.959" v="57" actId="1076"/>
          <ac:picMkLst>
            <pc:docMk/>
            <pc:sldMk cId="52314894" sldId="302"/>
            <ac:picMk id="13" creationId="{3476537A-D19D-5CB8-B431-34B09D186E92}"/>
          </ac:picMkLst>
        </pc:picChg>
      </pc:sldChg>
      <pc:sldChg chg="addSp modSp">
        <pc:chgData name="Ettore Candeloro" userId="069db27ad5ab1b1c" providerId="Windows Live" clId="Web-{591D7880-A962-4B28-907A-5D4671A7E4FE}" dt="2022-07-18T21:30:51.004" v="1040" actId="20577"/>
        <pc:sldMkLst>
          <pc:docMk/>
          <pc:sldMk cId="737289594" sldId="306"/>
        </pc:sldMkLst>
        <pc:spChg chg="mod">
          <ac:chgData name="Ettore Candeloro" userId="069db27ad5ab1b1c" providerId="Windows Live" clId="Web-{591D7880-A962-4B28-907A-5D4671A7E4FE}" dt="2022-07-18T21:30:51.004" v="1040" actId="20577"/>
          <ac:spMkLst>
            <pc:docMk/>
            <pc:sldMk cId="737289594" sldId="306"/>
            <ac:spMk id="19" creationId="{77528EB2-1EAD-7559-CADA-B37DFB26211B}"/>
          </ac:spMkLst>
        </pc:spChg>
        <pc:picChg chg="add mod">
          <ac:chgData name="Ettore Candeloro" userId="069db27ad5ab1b1c" providerId="Windows Live" clId="Web-{591D7880-A962-4B28-907A-5D4671A7E4FE}" dt="2022-07-18T20:25:23.854" v="492" actId="1076"/>
          <ac:picMkLst>
            <pc:docMk/>
            <pc:sldMk cId="737289594" sldId="306"/>
            <ac:picMk id="2" creationId="{570A508A-94A9-29B9-60CD-78E15D351169}"/>
          </ac:picMkLst>
        </pc:picChg>
        <pc:picChg chg="mod">
          <ac:chgData name="Ettore Candeloro" userId="069db27ad5ab1b1c" providerId="Windows Live" clId="Web-{591D7880-A962-4B28-907A-5D4671A7E4FE}" dt="2022-07-18T20:25:29.620" v="494" actId="1076"/>
          <ac:picMkLst>
            <pc:docMk/>
            <pc:sldMk cId="737289594" sldId="306"/>
            <ac:picMk id="5" creationId="{35F276E2-5F1A-7DCA-5F4A-8970E894DD5D}"/>
          </ac:picMkLst>
        </pc:picChg>
        <pc:picChg chg="mod">
          <ac:chgData name="Ettore Candeloro" userId="069db27ad5ab1b1c" providerId="Windows Live" clId="Web-{591D7880-A962-4B28-907A-5D4671A7E4FE}" dt="2022-07-18T20:11:32.522" v="62" actId="1076"/>
          <ac:picMkLst>
            <pc:docMk/>
            <pc:sldMk cId="737289594" sldId="306"/>
            <ac:picMk id="10" creationId="{C7ACA681-75EC-2BD8-23B3-0C76FFDCF6FA}"/>
          </ac:picMkLst>
        </pc:picChg>
      </pc:sldChg>
      <pc:sldChg chg="modSp">
        <pc:chgData name="Ettore Candeloro" userId="069db27ad5ab1b1c" providerId="Windows Live" clId="Web-{591D7880-A962-4B28-907A-5D4671A7E4FE}" dt="2022-07-18T20:46:48.237" v="651" actId="20577"/>
        <pc:sldMkLst>
          <pc:docMk/>
          <pc:sldMk cId="3201911840" sldId="308"/>
        </pc:sldMkLst>
        <pc:spChg chg="mod">
          <ac:chgData name="Ettore Candeloro" userId="069db27ad5ab1b1c" providerId="Windows Live" clId="Web-{591D7880-A962-4B28-907A-5D4671A7E4FE}" dt="2022-07-18T20:46:48.237" v="651" actId="20577"/>
          <ac:spMkLst>
            <pc:docMk/>
            <pc:sldMk cId="3201911840" sldId="308"/>
            <ac:spMk id="19" creationId="{77528EB2-1EAD-7559-CADA-B37DFB26211B}"/>
          </ac:spMkLst>
        </pc:spChg>
      </pc:sldChg>
      <pc:sldChg chg="addSp delSp modSp">
        <pc:chgData name="Ettore Candeloro" userId="069db27ad5ab1b1c" providerId="Windows Live" clId="Web-{591D7880-A962-4B28-907A-5D4671A7E4FE}" dt="2022-07-18T20:45:45.735" v="629" actId="20577"/>
        <pc:sldMkLst>
          <pc:docMk/>
          <pc:sldMk cId="3980424054" sldId="309"/>
        </pc:sldMkLst>
        <pc:spChg chg="del">
          <ac:chgData name="Ettore Candeloro" userId="069db27ad5ab1b1c" providerId="Windows Live" clId="Web-{591D7880-A962-4B28-907A-5D4671A7E4FE}" dt="2022-07-18T20:29:26.907" v="499"/>
          <ac:spMkLst>
            <pc:docMk/>
            <pc:sldMk cId="3980424054" sldId="309"/>
            <ac:spMk id="8" creationId="{2B3A3862-0521-ECF5-57C0-44EA8DA23322}"/>
          </ac:spMkLst>
        </pc:spChg>
        <pc:spChg chg="del">
          <ac:chgData name="Ettore Candeloro" userId="069db27ad5ab1b1c" providerId="Windows Live" clId="Web-{591D7880-A962-4B28-907A-5D4671A7E4FE}" dt="2022-07-18T20:29:28.782" v="500"/>
          <ac:spMkLst>
            <pc:docMk/>
            <pc:sldMk cId="3980424054" sldId="309"/>
            <ac:spMk id="9" creationId="{A725A95E-B690-8183-56E9-F156837D4F9D}"/>
          </ac:spMkLst>
        </pc:spChg>
        <pc:spChg chg="mod">
          <ac:chgData name="Ettore Candeloro" userId="069db27ad5ab1b1c" providerId="Windows Live" clId="Web-{591D7880-A962-4B28-907A-5D4671A7E4FE}" dt="2022-07-18T20:45:45.735" v="629" actId="20577"/>
          <ac:spMkLst>
            <pc:docMk/>
            <pc:sldMk cId="3980424054" sldId="309"/>
            <ac:spMk id="19" creationId="{77528EB2-1EAD-7559-CADA-B37DFB26211B}"/>
          </ac:spMkLst>
        </pc:spChg>
        <pc:picChg chg="add mod">
          <ac:chgData name="Ettore Candeloro" userId="069db27ad5ab1b1c" providerId="Windows Live" clId="Web-{591D7880-A962-4B28-907A-5D4671A7E4FE}" dt="2022-07-18T20:29:49.642" v="506" actId="1076"/>
          <ac:picMkLst>
            <pc:docMk/>
            <pc:sldMk cId="3980424054" sldId="309"/>
            <ac:picMk id="4" creationId="{CA12478E-FA15-6C04-7B50-DE28A232F467}"/>
          </ac:picMkLst>
        </pc:picChg>
      </pc:sldChg>
      <pc:sldChg chg="modSp">
        <pc:chgData name="Ettore Candeloro" userId="069db27ad5ab1b1c" providerId="Windows Live" clId="Web-{591D7880-A962-4B28-907A-5D4671A7E4FE}" dt="2022-07-18T20:55:56.549" v="913" actId="20577"/>
        <pc:sldMkLst>
          <pc:docMk/>
          <pc:sldMk cId="322261306" sldId="310"/>
        </pc:sldMkLst>
        <pc:spChg chg="mod">
          <ac:chgData name="Ettore Candeloro" userId="069db27ad5ab1b1c" providerId="Windows Live" clId="Web-{591D7880-A962-4B28-907A-5D4671A7E4FE}" dt="2022-07-18T20:55:56.549" v="913" actId="20577"/>
          <ac:spMkLst>
            <pc:docMk/>
            <pc:sldMk cId="322261306" sldId="310"/>
            <ac:spMk id="10" creationId="{CFAE6CB5-0D8F-7306-71D1-99DCEFEA5580}"/>
          </ac:spMkLst>
        </pc:spChg>
      </pc:sldChg>
      <pc:sldChg chg="modSp">
        <pc:chgData name="Ettore Candeloro" userId="069db27ad5ab1b1c" providerId="Windows Live" clId="Web-{591D7880-A962-4B28-907A-5D4671A7E4FE}" dt="2022-07-18T20:58:37.543" v="991" actId="20577"/>
        <pc:sldMkLst>
          <pc:docMk/>
          <pc:sldMk cId="724417689" sldId="311"/>
        </pc:sldMkLst>
        <pc:spChg chg="mod">
          <ac:chgData name="Ettore Candeloro" userId="069db27ad5ab1b1c" providerId="Windows Live" clId="Web-{591D7880-A962-4B28-907A-5D4671A7E4FE}" dt="2022-07-18T20:58:37.543" v="991" actId="20577"/>
          <ac:spMkLst>
            <pc:docMk/>
            <pc:sldMk cId="724417689" sldId="311"/>
            <ac:spMk id="10" creationId="{2D7A0DD7-B9A2-3A42-2714-CD558E979921}"/>
          </ac:spMkLst>
        </pc:spChg>
      </pc:sldChg>
      <pc:sldChg chg="modSp add replId">
        <pc:chgData name="Ettore Candeloro" userId="069db27ad5ab1b1c" providerId="Windows Live" clId="Web-{591D7880-A962-4B28-907A-5D4671A7E4FE}" dt="2022-07-18T20:19:20.346" v="447" actId="20577"/>
        <pc:sldMkLst>
          <pc:docMk/>
          <pc:sldMk cId="493696122" sldId="320"/>
        </pc:sldMkLst>
        <pc:spChg chg="mod">
          <ac:chgData name="Ettore Candeloro" userId="069db27ad5ab1b1c" providerId="Windows Live" clId="Web-{591D7880-A962-4B28-907A-5D4671A7E4FE}" dt="2022-07-18T20:14:36.667" v="106" actId="20577"/>
          <ac:spMkLst>
            <pc:docMk/>
            <pc:sldMk cId="493696122" sldId="320"/>
            <ac:spMk id="7" creationId="{391097BE-A044-49F5-B5CA-AE183B956585}"/>
          </ac:spMkLst>
        </pc:spChg>
        <pc:spChg chg="mod">
          <ac:chgData name="Ettore Candeloro" userId="069db27ad5ab1b1c" providerId="Windows Live" clId="Web-{591D7880-A962-4B28-907A-5D4671A7E4FE}" dt="2022-07-18T20:19:20.346" v="447" actId="20577"/>
          <ac:spMkLst>
            <pc:docMk/>
            <pc:sldMk cId="493696122" sldId="320"/>
            <ac:spMk id="8" creationId="{411E9392-71EA-4293-909F-1FE7DD38E31D}"/>
          </ac:spMkLst>
        </pc:spChg>
      </pc:sldChg>
      <pc:sldChg chg="modSp">
        <pc:chgData name="Ettore Candeloro" userId="069db27ad5ab1b1c" providerId="Windows Live" clId="Web-{591D7880-A962-4B28-907A-5D4671A7E4FE}" dt="2022-07-18T20:51:47.809" v="689" actId="20577"/>
        <pc:sldMkLst>
          <pc:docMk/>
          <pc:sldMk cId="3611052030" sldId="321"/>
        </pc:sldMkLst>
        <pc:spChg chg="mod">
          <ac:chgData name="Ettore Candeloro" userId="069db27ad5ab1b1c" providerId="Windows Live" clId="Web-{591D7880-A962-4B28-907A-5D4671A7E4FE}" dt="2022-07-18T20:51:47.809" v="689" actId="20577"/>
          <ac:spMkLst>
            <pc:docMk/>
            <pc:sldMk cId="3611052030" sldId="321"/>
            <ac:spMk id="10" creationId="{CFAE6CB5-0D8F-7306-71D1-99DCEFEA5580}"/>
          </ac:spMkLst>
        </pc:spChg>
      </pc:sldChg>
      <pc:sldChg chg="addSp delSp modSp new mod modClrScheme chgLayout">
        <pc:chgData name="Ettore Candeloro" userId="069db27ad5ab1b1c" providerId="Windows Live" clId="Web-{591D7880-A962-4B28-907A-5D4671A7E4FE}" dt="2022-07-18T21:28:04.833" v="1038" actId="20577"/>
        <pc:sldMkLst>
          <pc:docMk/>
          <pc:sldMk cId="1431514719" sldId="322"/>
        </pc:sldMkLst>
        <pc:spChg chg="mod ord">
          <ac:chgData name="Ettore Candeloro" userId="069db27ad5ab1b1c" providerId="Windows Live" clId="Web-{591D7880-A962-4B28-907A-5D4671A7E4FE}" dt="2022-07-18T21:28:04.833" v="1038" actId="20577"/>
          <ac:spMkLst>
            <pc:docMk/>
            <pc:sldMk cId="1431514719" sldId="322"/>
            <ac:spMk id="2" creationId="{9C2B8C1C-30AE-2C42-E2A7-204B2F26D2E3}"/>
          </ac:spMkLst>
        </pc:spChg>
        <pc:spChg chg="del">
          <ac:chgData name="Ettore Candeloro" userId="069db27ad5ab1b1c" providerId="Windows Live" clId="Web-{591D7880-A962-4B28-907A-5D4671A7E4FE}" dt="2022-07-18T21:23:54.636" v="1009"/>
          <ac:spMkLst>
            <pc:docMk/>
            <pc:sldMk cId="1431514719" sldId="322"/>
            <ac:spMk id="3" creationId="{C3F8C8A4-4F55-7008-298D-CE8D339991F5}"/>
          </ac:spMkLst>
        </pc:spChg>
        <pc:spChg chg="mod ord">
          <ac:chgData name="Ettore Candeloro" userId="069db27ad5ab1b1c" providerId="Windows Live" clId="Web-{591D7880-A962-4B28-907A-5D4671A7E4FE}" dt="2022-07-18T21:25:24.593" v="1021"/>
          <ac:spMkLst>
            <pc:docMk/>
            <pc:sldMk cId="1431514719" sldId="322"/>
            <ac:spMk id="4" creationId="{A51AA7B6-2BDA-77F4-9DF8-D7BE2C8BE29D}"/>
          </ac:spMkLst>
        </pc:spChg>
        <pc:picChg chg="add del mod">
          <ac:chgData name="Ettore Candeloro" userId="069db27ad5ab1b1c" providerId="Windows Live" clId="Web-{591D7880-A962-4B28-907A-5D4671A7E4FE}" dt="2022-07-18T21:24:37.247" v="1013"/>
          <ac:picMkLst>
            <pc:docMk/>
            <pc:sldMk cId="1431514719" sldId="322"/>
            <ac:picMk id="5" creationId="{01E41338-A0D8-9ECA-40BF-9EAFA77CEDF9}"/>
          </ac:picMkLst>
        </pc:picChg>
        <pc:picChg chg="add del mod">
          <ac:chgData name="Ettore Candeloro" userId="069db27ad5ab1b1c" providerId="Windows Live" clId="Web-{591D7880-A962-4B28-907A-5D4671A7E4FE}" dt="2022-07-18T21:27:28.332" v="1032"/>
          <ac:picMkLst>
            <pc:docMk/>
            <pc:sldMk cId="1431514719" sldId="322"/>
            <ac:picMk id="6" creationId="{014AEF7E-64A1-0A56-2D6F-C49C161EA477}"/>
          </ac:picMkLst>
        </pc:picChg>
        <pc:picChg chg="add mod">
          <ac:chgData name="Ettore Candeloro" userId="069db27ad5ab1b1c" providerId="Windows Live" clId="Web-{591D7880-A962-4B28-907A-5D4671A7E4FE}" dt="2022-07-18T21:27:50.020" v="1036" actId="1076"/>
          <ac:picMkLst>
            <pc:docMk/>
            <pc:sldMk cId="1431514719" sldId="322"/>
            <ac:picMk id="7" creationId="{0BD2A099-44D2-91CD-3336-FEC02E52320C}"/>
          </ac:picMkLst>
        </pc:picChg>
      </pc:sldChg>
    </pc:docChg>
  </pc:docChgLst>
  <pc:docChgLst>
    <pc:chgData name="Utente guest" providerId="Windows Live" clId="Web-{7E97AEA1-86D3-4D17-80A3-BC17C704A193}"/>
    <pc:docChg chg="modSld">
      <pc:chgData name="Utente guest" userId="" providerId="Windows Live" clId="Web-{7E97AEA1-86D3-4D17-80A3-BC17C704A193}" dt="2022-07-18T17:06:08.064" v="2" actId="20577"/>
      <pc:docMkLst>
        <pc:docMk/>
      </pc:docMkLst>
      <pc:sldChg chg="modSp">
        <pc:chgData name="Utente guest" userId="" providerId="Windows Live" clId="Web-{7E97AEA1-86D3-4D17-80A3-BC17C704A193}" dt="2022-07-18T17:06:08.064" v="2" actId="20577"/>
        <pc:sldMkLst>
          <pc:docMk/>
          <pc:sldMk cId="236390276" sldId="312"/>
        </pc:sldMkLst>
        <pc:spChg chg="mod">
          <ac:chgData name="Utente guest" userId="" providerId="Windows Live" clId="Web-{7E97AEA1-86D3-4D17-80A3-BC17C704A193}" dt="2022-07-18T17:06:08.064" v="2" actId="20577"/>
          <ac:spMkLst>
            <pc:docMk/>
            <pc:sldMk cId="236390276" sldId="312"/>
            <ac:spMk id="10" creationId="{2D7A0DD7-B9A2-3A42-2714-CD558E979921}"/>
          </ac:spMkLst>
        </pc:spChg>
      </pc:sldChg>
    </pc:docChg>
  </pc:docChgLst>
  <pc:docChgLst>
    <pc:chgData name="Utente guest" providerId="Windows Live" clId="Web-{3A318DF1-35FA-4D32-9C23-B2D036F4BA0D}"/>
    <pc:docChg chg="modSld">
      <pc:chgData name="Utente guest" userId="" providerId="Windows Live" clId="Web-{3A318DF1-35FA-4D32-9C23-B2D036F4BA0D}" dt="2022-07-17T17:47:13.438" v="335" actId="20577"/>
      <pc:docMkLst>
        <pc:docMk/>
      </pc:docMkLst>
      <pc:sldChg chg="addSp modSp">
        <pc:chgData name="Utente guest" userId="" providerId="Windows Live" clId="Web-{3A318DF1-35FA-4D32-9C23-B2D036F4BA0D}" dt="2022-07-17T16:12:13.526" v="228" actId="20577"/>
        <pc:sldMkLst>
          <pc:docMk/>
          <pc:sldMk cId="1056707768" sldId="261"/>
        </pc:sldMkLst>
        <pc:spChg chg="mod">
          <ac:chgData name="Utente guest" userId="" providerId="Windows Live" clId="Web-{3A318DF1-35FA-4D32-9C23-B2D036F4BA0D}" dt="2022-07-17T16:12:13.526" v="228" actId="20577"/>
          <ac:spMkLst>
            <pc:docMk/>
            <pc:sldMk cId="1056707768" sldId="261"/>
            <ac:spMk id="8" creationId="{411E9392-71EA-4293-909F-1FE7DD38E31D}"/>
          </ac:spMkLst>
        </pc:spChg>
        <pc:picChg chg="add mod">
          <ac:chgData name="Utente guest" userId="" providerId="Windows Live" clId="Web-{3A318DF1-35FA-4D32-9C23-B2D036F4BA0D}" dt="2022-07-17T16:06:15.267" v="2" actId="1076"/>
          <ac:picMkLst>
            <pc:docMk/>
            <pc:sldMk cId="1056707768" sldId="261"/>
            <ac:picMk id="2" creationId="{307D8FBE-E6D1-7D4B-7192-CD9B19359003}"/>
          </ac:picMkLst>
        </pc:picChg>
      </pc:sldChg>
      <pc:sldChg chg="modSp">
        <pc:chgData name="Utente guest" userId="" providerId="Windows Live" clId="Web-{3A318DF1-35FA-4D32-9C23-B2D036F4BA0D}" dt="2022-07-17T16:51:13.587" v="277" actId="20577"/>
        <pc:sldMkLst>
          <pc:docMk/>
          <pc:sldMk cId="52314894" sldId="302"/>
        </pc:sldMkLst>
        <pc:spChg chg="mod">
          <ac:chgData name="Utente guest" userId="" providerId="Windows Live" clId="Web-{3A318DF1-35FA-4D32-9C23-B2D036F4BA0D}" dt="2022-07-17T16:51:13.587" v="277" actId="20577"/>
          <ac:spMkLst>
            <pc:docMk/>
            <pc:sldMk cId="52314894" sldId="302"/>
            <ac:spMk id="19" creationId="{77528EB2-1EAD-7559-CADA-B37DFB26211B}"/>
          </ac:spMkLst>
        </pc:spChg>
      </pc:sldChg>
      <pc:sldChg chg="addSp delSp modSp">
        <pc:chgData name="Utente guest" userId="" providerId="Windows Live" clId="Web-{3A318DF1-35FA-4D32-9C23-B2D036F4BA0D}" dt="2022-07-17T17:02:50.198" v="288" actId="14100"/>
        <pc:sldMkLst>
          <pc:docMk/>
          <pc:sldMk cId="969875367" sldId="303"/>
        </pc:sldMkLst>
        <pc:picChg chg="add del mod">
          <ac:chgData name="Utente guest" userId="" providerId="Windows Live" clId="Web-{3A318DF1-35FA-4D32-9C23-B2D036F4BA0D}" dt="2022-07-17T17:02:25.276" v="284"/>
          <ac:picMkLst>
            <pc:docMk/>
            <pc:sldMk cId="969875367" sldId="303"/>
            <ac:picMk id="5" creationId="{076512EE-10CB-B523-B12C-09E28DF4FC8D}"/>
          </ac:picMkLst>
        </pc:picChg>
        <pc:picChg chg="add mod">
          <ac:chgData name="Utente guest" userId="" providerId="Windows Live" clId="Web-{3A318DF1-35FA-4D32-9C23-B2D036F4BA0D}" dt="2022-07-17T17:02:50.198" v="288" actId="14100"/>
          <ac:picMkLst>
            <pc:docMk/>
            <pc:sldMk cId="969875367" sldId="303"/>
            <ac:picMk id="8" creationId="{33AA2FA0-B884-EC9A-EF47-067EF75D2DD4}"/>
          </ac:picMkLst>
        </pc:picChg>
      </pc:sldChg>
      <pc:sldChg chg="modSp">
        <pc:chgData name="Utente guest" userId="" providerId="Windows Live" clId="Web-{3A318DF1-35FA-4D32-9C23-B2D036F4BA0D}" dt="2022-07-17T17:10:39.273" v="309" actId="20577"/>
        <pc:sldMkLst>
          <pc:docMk/>
          <pc:sldMk cId="1517033315" sldId="304"/>
        </pc:sldMkLst>
        <pc:spChg chg="mod">
          <ac:chgData name="Utente guest" userId="" providerId="Windows Live" clId="Web-{3A318DF1-35FA-4D32-9C23-B2D036F4BA0D}" dt="2022-07-17T17:10:39.273" v="309" actId="20577"/>
          <ac:spMkLst>
            <pc:docMk/>
            <pc:sldMk cId="1517033315" sldId="304"/>
            <ac:spMk id="19" creationId="{77528EB2-1EAD-7559-CADA-B37DFB26211B}"/>
          </ac:spMkLst>
        </pc:spChg>
        <pc:picChg chg="mod">
          <ac:chgData name="Utente guest" userId="" providerId="Windows Live" clId="Web-{3A318DF1-35FA-4D32-9C23-B2D036F4BA0D}" dt="2022-07-17T17:05:34.328" v="293"/>
          <ac:picMkLst>
            <pc:docMk/>
            <pc:sldMk cId="1517033315" sldId="304"/>
            <ac:picMk id="2" creationId="{B4BA4EBC-1CEB-3419-9A4C-932AD28735EF}"/>
          </ac:picMkLst>
        </pc:picChg>
      </pc:sldChg>
      <pc:sldChg chg="addSp delSp">
        <pc:chgData name="Utente guest" userId="" providerId="Windows Live" clId="Web-{3A318DF1-35FA-4D32-9C23-B2D036F4BA0D}" dt="2022-07-17T17:04:05.231" v="290"/>
        <pc:sldMkLst>
          <pc:docMk/>
          <pc:sldMk cId="737289594" sldId="306"/>
        </pc:sldMkLst>
        <pc:spChg chg="add del">
          <ac:chgData name="Utente guest" userId="" providerId="Windows Live" clId="Web-{3A318DF1-35FA-4D32-9C23-B2D036F4BA0D}" dt="2022-07-17T17:04:05.231" v="290"/>
          <ac:spMkLst>
            <pc:docMk/>
            <pc:sldMk cId="737289594" sldId="306"/>
            <ac:spMk id="8" creationId="{B47198BA-851E-9AA9-CB30-FC4E828A54AB}"/>
          </ac:spMkLst>
        </pc:spChg>
      </pc:sldChg>
      <pc:sldChg chg="modSp">
        <pc:chgData name="Utente guest" userId="" providerId="Windows Live" clId="Web-{3A318DF1-35FA-4D32-9C23-B2D036F4BA0D}" dt="2022-07-17T17:47:13.438" v="335" actId="20577"/>
        <pc:sldMkLst>
          <pc:docMk/>
          <pc:sldMk cId="3201911840" sldId="308"/>
        </pc:sldMkLst>
        <pc:spChg chg="mod">
          <ac:chgData name="Utente guest" userId="" providerId="Windows Live" clId="Web-{3A318DF1-35FA-4D32-9C23-B2D036F4BA0D}" dt="2022-07-17T17:47:13.438" v="335" actId="20577"/>
          <ac:spMkLst>
            <pc:docMk/>
            <pc:sldMk cId="3201911840" sldId="308"/>
            <ac:spMk id="19" creationId="{77528EB2-1EAD-7559-CADA-B37DFB26211B}"/>
          </ac:spMkLst>
        </pc:spChg>
      </pc:sldChg>
    </pc:docChg>
  </pc:docChgLst>
  <pc:docChgLst>
    <pc:chgData name="Benedetta Fabrizi" userId="76429e941c73c244" providerId="LiveId" clId="{71C40ED8-3F65-4C30-9CCE-3F01BEFBFF8F}"/>
    <pc:docChg chg="undo custSel addSld delSld modSld sldOrd">
      <pc:chgData name="Benedetta Fabrizi" userId="76429e941c73c244" providerId="LiveId" clId="{71C40ED8-3F65-4C30-9CCE-3F01BEFBFF8F}" dt="2022-07-20T12:54:46.437" v="1988" actId="1076"/>
      <pc:docMkLst>
        <pc:docMk/>
      </pc:docMkLst>
      <pc:sldChg chg="modSp mod">
        <pc:chgData name="Benedetta Fabrizi" userId="76429e941c73c244" providerId="LiveId" clId="{71C40ED8-3F65-4C30-9CCE-3F01BEFBFF8F}" dt="2022-07-19T14:07:41.696" v="1950" actId="6549"/>
        <pc:sldMkLst>
          <pc:docMk/>
          <pc:sldMk cId="4172296837" sldId="258"/>
        </pc:sldMkLst>
        <pc:spChg chg="mod">
          <ac:chgData name="Benedetta Fabrizi" userId="76429e941c73c244" providerId="LiveId" clId="{71C40ED8-3F65-4C30-9CCE-3F01BEFBFF8F}" dt="2022-07-19T14:07:41.696" v="1950" actId="6549"/>
          <ac:spMkLst>
            <pc:docMk/>
            <pc:sldMk cId="4172296837" sldId="258"/>
            <ac:spMk id="2" creationId="{0B536706-0D54-C2E4-9D8C-7553B5AD4979}"/>
          </ac:spMkLst>
        </pc:spChg>
      </pc:sldChg>
      <pc:sldChg chg="modSp mod">
        <pc:chgData name="Benedetta Fabrizi" userId="76429e941c73c244" providerId="LiveId" clId="{71C40ED8-3F65-4C30-9CCE-3F01BEFBFF8F}" dt="2022-07-18T20:52:15.154" v="1816" actId="1076"/>
        <pc:sldMkLst>
          <pc:docMk/>
          <pc:sldMk cId="1056707768" sldId="261"/>
        </pc:sldMkLst>
        <pc:spChg chg="mod">
          <ac:chgData name="Benedetta Fabrizi" userId="76429e941c73c244" providerId="LiveId" clId="{71C40ED8-3F65-4C30-9CCE-3F01BEFBFF8F}" dt="2022-07-18T20:52:15.154" v="1816" actId="1076"/>
          <ac:spMkLst>
            <pc:docMk/>
            <pc:sldMk cId="1056707768" sldId="261"/>
            <ac:spMk id="8" creationId="{411E9392-71EA-4293-909F-1FE7DD38E31D}"/>
          </ac:spMkLst>
        </pc:spChg>
      </pc:sldChg>
      <pc:sldChg chg="addSp delSp modSp mod">
        <pc:chgData name="Benedetta Fabrizi" userId="76429e941c73c244" providerId="LiveId" clId="{71C40ED8-3F65-4C30-9CCE-3F01BEFBFF8F}" dt="2022-07-20T12:54:46.437" v="1988" actId="1076"/>
        <pc:sldMkLst>
          <pc:docMk/>
          <pc:sldMk cId="2640580721" sldId="283"/>
        </pc:sldMkLst>
        <pc:spChg chg="del mod">
          <ac:chgData name="Benedetta Fabrizi" userId="76429e941c73c244" providerId="LiveId" clId="{71C40ED8-3F65-4C30-9CCE-3F01BEFBFF8F}" dt="2022-07-17T20:41:59.927" v="1169" actId="478"/>
          <ac:spMkLst>
            <pc:docMk/>
            <pc:sldMk cId="2640580721" sldId="283"/>
            <ac:spMk id="2" creationId="{0877D767-13B1-515C-CB5A-1DF5CDE5F05C}"/>
          </ac:spMkLst>
        </pc:spChg>
        <pc:spChg chg="add mod">
          <ac:chgData name="Benedetta Fabrizi" userId="76429e941c73c244" providerId="LiveId" clId="{71C40ED8-3F65-4C30-9CCE-3F01BEFBFF8F}" dt="2022-07-19T13:31:23.172" v="1939" actId="1076"/>
          <ac:spMkLst>
            <pc:docMk/>
            <pc:sldMk cId="2640580721" sldId="283"/>
            <ac:spMk id="3" creationId="{DDA1EFC5-DB91-09F8-063E-5911255FE49A}"/>
          </ac:spMkLst>
        </pc:spChg>
        <pc:spChg chg="del">
          <ac:chgData name="Benedetta Fabrizi" userId="76429e941c73c244" providerId="LiveId" clId="{71C40ED8-3F65-4C30-9CCE-3F01BEFBFF8F}" dt="2022-07-17T20:42:03.221" v="1170" actId="478"/>
          <ac:spMkLst>
            <pc:docMk/>
            <pc:sldMk cId="2640580721" sldId="283"/>
            <ac:spMk id="4" creationId="{B8B81E10-2ED3-1F28-7FB3-D803759DA2EF}"/>
          </ac:spMkLst>
        </pc:spChg>
        <pc:spChg chg="mod">
          <ac:chgData name="Benedetta Fabrizi" userId="76429e941c73c244" providerId="LiveId" clId="{71C40ED8-3F65-4C30-9CCE-3F01BEFBFF8F}" dt="2022-07-19T13:18:16.323" v="1910" actId="1076"/>
          <ac:spMkLst>
            <pc:docMk/>
            <pc:sldMk cId="2640580721" sldId="283"/>
            <ac:spMk id="6" creationId="{0C9D11D0-1CA9-42D5-AF43-178886E1686D}"/>
          </ac:spMkLst>
        </pc:spChg>
        <pc:spChg chg="mod">
          <ac:chgData name="Benedetta Fabrizi" userId="76429e941c73c244" providerId="LiveId" clId="{71C40ED8-3F65-4C30-9CCE-3F01BEFBFF8F}" dt="2022-07-19T13:31:10.949" v="1938" actId="1076"/>
          <ac:spMkLst>
            <pc:docMk/>
            <pc:sldMk cId="2640580721" sldId="283"/>
            <ac:spMk id="12" creationId="{46B9FD8B-5D1C-457B-8A59-E4F48DF9CCD7}"/>
          </ac:spMkLst>
        </pc:spChg>
        <pc:spChg chg="mod">
          <ac:chgData name="Benedetta Fabrizi" userId="76429e941c73c244" providerId="LiveId" clId="{71C40ED8-3F65-4C30-9CCE-3F01BEFBFF8F}" dt="2022-07-20T12:52:33.054" v="1958" actId="1076"/>
          <ac:spMkLst>
            <pc:docMk/>
            <pc:sldMk cId="2640580721" sldId="283"/>
            <ac:spMk id="13" creationId="{623E8F64-A337-487B-B96A-8EFD2FE653E5}"/>
          </ac:spMkLst>
        </pc:spChg>
        <pc:spChg chg="add mod">
          <ac:chgData name="Benedetta Fabrizi" userId="76429e941c73c244" providerId="LiveId" clId="{71C40ED8-3F65-4C30-9CCE-3F01BEFBFF8F}" dt="2022-07-20T12:54:26.863" v="1984" actId="1076"/>
          <ac:spMkLst>
            <pc:docMk/>
            <pc:sldMk cId="2640580721" sldId="283"/>
            <ac:spMk id="19" creationId="{83322F7A-AFAB-21C9-D707-9421DC894882}"/>
          </ac:spMkLst>
        </pc:spChg>
        <pc:spChg chg="add mod">
          <ac:chgData name="Benedetta Fabrizi" userId="76429e941c73c244" providerId="LiveId" clId="{71C40ED8-3F65-4C30-9CCE-3F01BEFBFF8F}" dt="2022-07-20T12:52:49.709" v="1961" actId="1076"/>
          <ac:spMkLst>
            <pc:docMk/>
            <pc:sldMk cId="2640580721" sldId="283"/>
            <ac:spMk id="20" creationId="{26CBB6D1-E18C-9C69-ECD4-9272C543B2FD}"/>
          </ac:spMkLst>
        </pc:spChg>
        <pc:spChg chg="add mod">
          <ac:chgData name="Benedetta Fabrizi" userId="76429e941c73c244" providerId="LiveId" clId="{71C40ED8-3F65-4C30-9CCE-3F01BEFBFF8F}" dt="2022-07-20T12:54:40.675" v="1987" actId="1076"/>
          <ac:spMkLst>
            <pc:docMk/>
            <pc:sldMk cId="2640580721" sldId="283"/>
            <ac:spMk id="21" creationId="{63CA5E4E-0F4A-EF89-2875-C709ADA9758C}"/>
          </ac:spMkLst>
        </pc:spChg>
        <pc:spChg chg="add del mod">
          <ac:chgData name="Benedetta Fabrizi" userId="76429e941c73c244" providerId="LiveId" clId="{71C40ED8-3F65-4C30-9CCE-3F01BEFBFF8F}" dt="2022-07-19T13:16:37.354" v="1884" actId="478"/>
          <ac:spMkLst>
            <pc:docMk/>
            <pc:sldMk cId="2640580721" sldId="283"/>
            <ac:spMk id="22" creationId="{FC69E563-4727-6E67-7FA2-408E8B68FCE4}"/>
          </ac:spMkLst>
        </pc:spChg>
        <pc:spChg chg="mod">
          <ac:chgData name="Benedetta Fabrizi" userId="76429e941c73c244" providerId="LiveId" clId="{71C40ED8-3F65-4C30-9CCE-3F01BEFBFF8F}" dt="2022-07-20T12:54:29.516" v="1985" actId="1076"/>
          <ac:spMkLst>
            <pc:docMk/>
            <pc:sldMk cId="2640580721" sldId="283"/>
            <ac:spMk id="24" creationId="{DBBCCE7F-7C73-48DF-B394-594D9BCFFE6C}"/>
          </ac:spMkLst>
        </pc:spChg>
        <pc:spChg chg="del mod">
          <ac:chgData name="Benedetta Fabrizi" userId="76429e941c73c244" providerId="LiveId" clId="{71C40ED8-3F65-4C30-9CCE-3F01BEFBFF8F}" dt="2022-07-19T13:16:34.765" v="1883" actId="478"/>
          <ac:spMkLst>
            <pc:docMk/>
            <pc:sldMk cId="2640580721" sldId="283"/>
            <ac:spMk id="26" creationId="{95EB0A28-B294-49C5-9D69-34BA4D21EAB5}"/>
          </ac:spMkLst>
        </pc:spChg>
        <pc:spChg chg="mod">
          <ac:chgData name="Benedetta Fabrizi" userId="76429e941c73c244" providerId="LiveId" clId="{71C40ED8-3F65-4C30-9CCE-3F01BEFBFF8F}" dt="2022-07-20T12:52:38.793" v="1959" actId="1076"/>
          <ac:spMkLst>
            <pc:docMk/>
            <pc:sldMk cId="2640580721" sldId="283"/>
            <ac:spMk id="41" creationId="{F7FCD230-80C3-4221-BD83-0AF697C8C66A}"/>
          </ac:spMkLst>
        </pc:spChg>
        <pc:spChg chg="mod">
          <ac:chgData name="Benedetta Fabrizi" userId="76429e941c73c244" providerId="LiveId" clId="{71C40ED8-3F65-4C30-9CCE-3F01BEFBFF8F}" dt="2022-07-20T12:54:46.437" v="1988" actId="1076"/>
          <ac:spMkLst>
            <pc:docMk/>
            <pc:sldMk cId="2640580721" sldId="283"/>
            <ac:spMk id="42" creationId="{5FD8CEFD-B7FD-494C-9958-FFC3682AFFA4}"/>
          </ac:spMkLst>
        </pc:spChg>
        <pc:spChg chg="mod">
          <ac:chgData name="Benedetta Fabrizi" userId="76429e941c73c244" providerId="LiveId" clId="{71C40ED8-3F65-4C30-9CCE-3F01BEFBFF8F}" dt="2022-07-20T12:54:34.122" v="1986" actId="1076"/>
          <ac:spMkLst>
            <pc:docMk/>
            <pc:sldMk cId="2640580721" sldId="283"/>
            <ac:spMk id="43" creationId="{D0D034E2-BF66-4CC7-A5E7-6632D8A1EC90}"/>
          </ac:spMkLst>
        </pc:spChg>
        <pc:picChg chg="mod modCrop">
          <ac:chgData name="Benedetta Fabrizi" userId="76429e941c73c244" providerId="LiveId" clId="{71C40ED8-3F65-4C30-9CCE-3F01BEFBFF8F}" dt="2022-07-20T12:53:14.044" v="1970" actId="1038"/>
          <ac:picMkLst>
            <pc:docMk/>
            <pc:sldMk cId="2640580721" sldId="283"/>
            <ac:picMk id="2" creationId="{082EDF65-E337-58ED-7906-A0015056E23E}"/>
          </ac:picMkLst>
        </pc:picChg>
        <pc:picChg chg="del mod">
          <ac:chgData name="Benedetta Fabrizi" userId="76429e941c73c244" providerId="LiveId" clId="{71C40ED8-3F65-4C30-9CCE-3F01BEFBFF8F}" dt="2022-07-17T20:36:41.361" v="1099" actId="478"/>
          <ac:picMkLst>
            <pc:docMk/>
            <pc:sldMk cId="2640580721" sldId="283"/>
            <ac:picMk id="3" creationId="{5301A91A-F36F-4DD8-B727-D80D34662D97}"/>
          </ac:picMkLst>
        </pc:picChg>
        <pc:picChg chg="mod modCrop">
          <ac:chgData name="Benedetta Fabrizi" userId="76429e941c73c244" providerId="LiveId" clId="{71C40ED8-3F65-4C30-9CCE-3F01BEFBFF8F}" dt="2022-07-20T12:54:17.821" v="1982" actId="1076"/>
          <ac:picMkLst>
            <pc:docMk/>
            <pc:sldMk cId="2640580721" sldId="283"/>
            <ac:picMk id="7" creationId="{106B3FB0-E81C-16AB-1750-609EFEB00343}"/>
          </ac:picMkLst>
        </pc:picChg>
        <pc:picChg chg="mod">
          <ac:chgData name="Benedetta Fabrizi" userId="76429e941c73c244" providerId="LiveId" clId="{71C40ED8-3F65-4C30-9CCE-3F01BEFBFF8F}" dt="2022-07-20T12:52:30.345" v="1957" actId="1076"/>
          <ac:picMkLst>
            <pc:docMk/>
            <pc:sldMk cId="2640580721" sldId="283"/>
            <ac:picMk id="8" creationId="{70886311-3B64-4DC3-B8DA-A60A6A4632CE}"/>
          </ac:picMkLst>
        </pc:picChg>
        <pc:picChg chg="add mod">
          <ac:chgData name="Benedetta Fabrizi" userId="76429e941c73c244" providerId="LiveId" clId="{71C40ED8-3F65-4C30-9CCE-3F01BEFBFF8F}" dt="2022-07-20T12:54:22.667" v="1983" actId="1076"/>
          <ac:picMkLst>
            <pc:docMk/>
            <pc:sldMk cId="2640580721" sldId="283"/>
            <ac:picMk id="9" creationId="{34228BE2-5C78-0041-C7AD-71CDD95FFDD8}"/>
          </ac:picMkLst>
        </pc:picChg>
        <pc:picChg chg="mod">
          <ac:chgData name="Benedetta Fabrizi" userId="76429e941c73c244" providerId="LiveId" clId="{71C40ED8-3F65-4C30-9CCE-3F01BEFBFF8F}" dt="2022-07-19T13:31:07.052" v="1937" actId="1076"/>
          <ac:picMkLst>
            <pc:docMk/>
            <pc:sldMk cId="2640580721" sldId="283"/>
            <ac:picMk id="11" creationId="{252793D9-9D19-46B1-AC25-73D1587617BB}"/>
          </ac:picMkLst>
        </pc:picChg>
        <pc:picChg chg="del">
          <ac:chgData name="Benedetta Fabrizi" userId="76429e941c73c244" providerId="LiveId" clId="{71C40ED8-3F65-4C30-9CCE-3F01BEFBFF8F}" dt="2022-07-17T20:41:55.916" v="1167" actId="478"/>
          <ac:picMkLst>
            <pc:docMk/>
            <pc:sldMk cId="2640580721" sldId="283"/>
            <ac:picMk id="1026" creationId="{98CDD2C5-3894-27D3-F379-05053CFDC8A2}"/>
          </ac:picMkLst>
        </pc:picChg>
      </pc:sldChg>
      <pc:sldChg chg="modSp mod">
        <pc:chgData name="Benedetta Fabrizi" userId="76429e941c73c244" providerId="LiveId" clId="{71C40ED8-3F65-4C30-9CCE-3F01BEFBFF8F}" dt="2022-07-19T13:08:20.085" v="1831" actId="20577"/>
        <pc:sldMkLst>
          <pc:docMk/>
          <pc:sldMk cId="2667318545" sldId="284"/>
        </pc:sldMkLst>
        <pc:spChg chg="mod">
          <ac:chgData name="Benedetta Fabrizi" userId="76429e941c73c244" providerId="LiveId" clId="{71C40ED8-3F65-4C30-9CCE-3F01BEFBFF8F}" dt="2022-07-19T13:08:20.085" v="1831" actId="20577"/>
          <ac:spMkLst>
            <pc:docMk/>
            <pc:sldMk cId="2667318545" sldId="284"/>
            <ac:spMk id="10" creationId="{40FC70B0-5D08-4BDC-852E-3FD7214DA9BD}"/>
          </ac:spMkLst>
        </pc:spChg>
        <pc:spChg chg="mod">
          <ac:chgData name="Benedetta Fabrizi" userId="76429e941c73c244" providerId="LiveId" clId="{71C40ED8-3F65-4C30-9CCE-3F01BEFBFF8F}" dt="2022-07-17T17:12:45.291" v="121" actId="1076"/>
          <ac:spMkLst>
            <pc:docMk/>
            <pc:sldMk cId="2667318545" sldId="284"/>
            <ac:spMk id="28" creationId="{7810A56D-FB7B-429D-835B-7A0CD7BCB96A}"/>
          </ac:spMkLst>
        </pc:spChg>
        <pc:spChg chg="mod">
          <ac:chgData name="Benedetta Fabrizi" userId="76429e941c73c244" providerId="LiveId" clId="{71C40ED8-3F65-4C30-9CCE-3F01BEFBFF8F}" dt="2022-07-17T17:12:47.881" v="122" actId="1076"/>
          <ac:spMkLst>
            <pc:docMk/>
            <pc:sldMk cId="2667318545" sldId="284"/>
            <ac:spMk id="29" creationId="{9C6EFB52-3349-4B07-BB85-12C3EA673CEA}"/>
          </ac:spMkLst>
        </pc:spChg>
        <pc:spChg chg="mod">
          <ac:chgData name="Benedetta Fabrizi" userId="76429e941c73c244" providerId="LiveId" clId="{71C40ED8-3F65-4C30-9CCE-3F01BEFBFF8F}" dt="2022-07-17T17:45:48.521" v="407" actId="1076"/>
          <ac:spMkLst>
            <pc:docMk/>
            <pc:sldMk cId="2667318545" sldId="284"/>
            <ac:spMk id="30" creationId="{88F8C9F3-7615-45BF-B785-33C277085718}"/>
          </ac:spMkLst>
        </pc:spChg>
      </pc:sldChg>
      <pc:sldChg chg="modSp del mod">
        <pc:chgData name="Benedetta Fabrizi" userId="76429e941c73c244" providerId="LiveId" clId="{71C40ED8-3F65-4C30-9CCE-3F01BEFBFF8F}" dt="2022-07-19T13:18:22.651" v="1911" actId="47"/>
        <pc:sldMkLst>
          <pc:docMk/>
          <pc:sldMk cId="4127971368" sldId="290"/>
        </pc:sldMkLst>
        <pc:spChg chg="mod">
          <ac:chgData name="Benedetta Fabrizi" userId="76429e941c73c244" providerId="LiveId" clId="{71C40ED8-3F65-4C30-9CCE-3F01BEFBFF8F}" dt="2022-07-18T21:01:34.182" v="1824" actId="2711"/>
          <ac:spMkLst>
            <pc:docMk/>
            <pc:sldMk cId="4127971368" sldId="290"/>
            <ac:spMk id="7" creationId="{5365BF64-4B30-4125-9A30-A1B08C80ED7D}"/>
          </ac:spMkLst>
        </pc:spChg>
      </pc:sldChg>
      <pc:sldChg chg="modSp mod">
        <pc:chgData name="Benedetta Fabrizi" userId="76429e941c73c244" providerId="LiveId" clId="{71C40ED8-3F65-4C30-9CCE-3F01BEFBFF8F}" dt="2022-07-19T14:11:42.195" v="1956" actId="12"/>
        <pc:sldMkLst>
          <pc:docMk/>
          <pc:sldMk cId="982087256" sldId="298"/>
        </pc:sldMkLst>
        <pc:spChg chg="mod">
          <ac:chgData name="Benedetta Fabrizi" userId="76429e941c73c244" providerId="LiveId" clId="{71C40ED8-3F65-4C30-9CCE-3F01BEFBFF8F}" dt="2022-07-19T14:11:42.195" v="1956" actId="12"/>
          <ac:spMkLst>
            <pc:docMk/>
            <pc:sldMk cId="982087256" sldId="298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8T19:12:08.871" v="1369" actId="34136"/>
          <ac:picMkLst>
            <pc:docMk/>
            <pc:sldMk cId="982087256" sldId="298"/>
            <ac:picMk id="15" creationId="{FF748933-9E13-6B01-37BD-2B0BE802566F}"/>
          </ac:picMkLst>
        </pc:picChg>
      </pc:sldChg>
      <pc:sldChg chg="modSp mod">
        <pc:chgData name="Benedetta Fabrizi" userId="76429e941c73c244" providerId="LiveId" clId="{71C40ED8-3F65-4C30-9CCE-3F01BEFBFF8F}" dt="2022-07-18T20:37:43.833" v="1732" actId="20577"/>
        <pc:sldMkLst>
          <pc:docMk/>
          <pc:sldMk cId="1379366714" sldId="299"/>
        </pc:sldMkLst>
        <pc:spChg chg="mod">
          <ac:chgData name="Benedetta Fabrizi" userId="76429e941c73c244" providerId="LiveId" clId="{71C40ED8-3F65-4C30-9CCE-3F01BEFBFF8F}" dt="2022-07-18T20:37:43.833" v="1732" actId="20577"/>
          <ac:spMkLst>
            <pc:docMk/>
            <pc:sldMk cId="1379366714" sldId="299"/>
            <ac:spMk id="10" creationId="{2D7A0DD7-B9A2-3A42-2714-CD558E979921}"/>
          </ac:spMkLst>
        </pc:spChg>
        <pc:picChg chg="mod">
          <ac:chgData name="Benedetta Fabrizi" userId="76429e941c73c244" providerId="LiveId" clId="{71C40ED8-3F65-4C30-9CCE-3F01BEFBFF8F}" dt="2022-07-17T21:03:42.759" v="1324" actId="1076"/>
          <ac:picMkLst>
            <pc:docMk/>
            <pc:sldMk cId="1379366714" sldId="299"/>
            <ac:picMk id="5" creationId="{8015DF72-5831-B71B-DBD4-1256105C83ED}"/>
          </ac:picMkLst>
        </pc:picChg>
        <pc:picChg chg="mod">
          <ac:chgData name="Benedetta Fabrizi" userId="76429e941c73c244" providerId="LiveId" clId="{71C40ED8-3F65-4C30-9CCE-3F01BEFBFF8F}" dt="2022-07-18T19:12:04.882" v="1368" actId="34136"/>
          <ac:picMkLst>
            <pc:docMk/>
            <pc:sldMk cId="1379366714" sldId="299"/>
            <ac:picMk id="13" creationId="{803E3887-19A1-9D8A-F302-B907A0D20C54}"/>
          </ac:picMkLst>
        </pc:picChg>
      </pc:sldChg>
      <pc:sldChg chg="addSp delSp modSp mod">
        <pc:chgData name="Benedetta Fabrizi" userId="76429e941c73c244" providerId="LiveId" clId="{71C40ED8-3F65-4C30-9CCE-3F01BEFBFF8F}" dt="2022-07-18T20:38:43.623" v="1742" actId="1076"/>
        <pc:sldMkLst>
          <pc:docMk/>
          <pc:sldMk cId="1817863379" sldId="300"/>
        </pc:sldMkLst>
        <pc:spChg chg="add del mod">
          <ac:chgData name="Benedetta Fabrizi" userId="76429e941c73c244" providerId="LiveId" clId="{71C40ED8-3F65-4C30-9CCE-3F01BEFBFF8F}" dt="2022-07-18T20:36:41.583" v="1723" actId="1076"/>
          <ac:spMkLst>
            <pc:docMk/>
            <pc:sldMk cId="1817863379" sldId="300"/>
            <ac:spMk id="10" creationId="{CFAE6CB5-0D8F-7306-71D1-99DCEFEA5580}"/>
          </ac:spMkLst>
        </pc:spChg>
        <pc:spChg chg="add mod">
          <ac:chgData name="Benedetta Fabrizi" userId="76429e941c73c244" providerId="LiveId" clId="{71C40ED8-3F65-4C30-9CCE-3F01BEFBFF8F}" dt="2022-07-18T20:38:30.599" v="1740" actId="1076"/>
          <ac:spMkLst>
            <pc:docMk/>
            <pc:sldMk cId="1817863379" sldId="300"/>
            <ac:spMk id="15" creationId="{E4306C2C-4996-18E2-79F5-D1CA6688CC22}"/>
          </ac:spMkLst>
        </pc:spChg>
        <pc:picChg chg="del mod">
          <ac:chgData name="Benedetta Fabrizi" userId="76429e941c73c244" providerId="LiveId" clId="{71C40ED8-3F65-4C30-9CCE-3F01BEFBFF8F}" dt="2022-07-18T20:31:19.613" v="1689" actId="478"/>
          <ac:picMkLst>
            <pc:docMk/>
            <pc:sldMk cId="1817863379" sldId="300"/>
            <ac:picMk id="4" creationId="{979380D6-6C90-0EE0-1C48-69378D3038D7}"/>
          </ac:picMkLst>
        </pc:picChg>
        <pc:picChg chg="del mod">
          <ac:chgData name="Benedetta Fabrizi" userId="76429e941c73c244" providerId="LiveId" clId="{71C40ED8-3F65-4C30-9CCE-3F01BEFBFF8F}" dt="2022-07-18T20:31:17.753" v="1688" actId="478"/>
          <ac:picMkLst>
            <pc:docMk/>
            <pc:sldMk cId="1817863379" sldId="300"/>
            <ac:picMk id="13" creationId="{9A6B314C-3789-71B5-ED5C-67E9DB41DF6A}"/>
          </ac:picMkLst>
        </pc:picChg>
        <pc:picChg chg="add del mod">
          <ac:chgData name="Benedetta Fabrizi" userId="76429e941c73c244" providerId="LiveId" clId="{71C40ED8-3F65-4C30-9CCE-3F01BEFBFF8F}" dt="2022-07-18T20:36:42.017" v="1724"/>
          <ac:picMkLst>
            <pc:docMk/>
            <pc:sldMk cId="1817863379" sldId="300"/>
            <ac:picMk id="1026" creationId="{5F000898-AB89-7721-56AD-3C85ABE08FC0}"/>
          </ac:picMkLst>
        </pc:picChg>
        <pc:picChg chg="add mod">
          <ac:chgData name="Benedetta Fabrizi" userId="76429e941c73c244" providerId="LiveId" clId="{71C40ED8-3F65-4C30-9CCE-3F01BEFBFF8F}" dt="2022-07-18T20:38:43.623" v="1742" actId="1076"/>
          <ac:picMkLst>
            <pc:docMk/>
            <pc:sldMk cId="1817863379" sldId="300"/>
            <ac:picMk id="1028" creationId="{A4CA1C19-E3DC-CB91-C2DE-0967B0D267CC}"/>
          </ac:picMkLst>
        </pc:picChg>
      </pc:sldChg>
      <pc:sldChg chg="delSp modSp mod">
        <pc:chgData name="Benedetta Fabrizi" userId="76429e941c73c244" providerId="LiveId" clId="{71C40ED8-3F65-4C30-9CCE-3F01BEFBFF8F}" dt="2022-07-18T20:26:25.098" v="1642" actId="113"/>
        <pc:sldMkLst>
          <pc:docMk/>
          <pc:sldMk cId="1265871668" sldId="301"/>
        </pc:sldMkLst>
        <pc:spChg chg="mod">
          <ac:chgData name="Benedetta Fabrizi" userId="76429e941c73c244" providerId="LiveId" clId="{71C40ED8-3F65-4C30-9CCE-3F01BEFBFF8F}" dt="2022-07-18T20:26:25.098" v="1642" actId="113"/>
          <ac:spMkLst>
            <pc:docMk/>
            <pc:sldMk cId="1265871668" sldId="301"/>
            <ac:spMk id="19" creationId="{77528EB2-1EAD-7559-CADA-B37DFB26211B}"/>
          </ac:spMkLst>
        </pc:spChg>
        <pc:picChg chg="del mod">
          <ac:chgData name="Benedetta Fabrizi" userId="76429e941c73c244" providerId="LiveId" clId="{71C40ED8-3F65-4C30-9CCE-3F01BEFBFF8F}" dt="2022-07-18T19:22:24.546" v="1377" actId="21"/>
          <ac:picMkLst>
            <pc:docMk/>
            <pc:sldMk cId="1265871668" sldId="301"/>
            <ac:picMk id="13" creationId="{7063CF32-D4D5-552E-C370-68E144EA6E8E}"/>
          </ac:picMkLst>
        </pc:picChg>
      </pc:sldChg>
      <pc:sldChg chg="modSp mod">
        <pc:chgData name="Benedetta Fabrizi" userId="76429e941c73c244" providerId="LiveId" clId="{71C40ED8-3F65-4C30-9CCE-3F01BEFBFF8F}" dt="2022-07-18T19:12:29.817" v="1374" actId="1076"/>
        <pc:sldMkLst>
          <pc:docMk/>
          <pc:sldMk cId="52314894" sldId="302"/>
        </pc:sldMkLst>
        <pc:spChg chg="mod">
          <ac:chgData name="Benedetta Fabrizi" userId="76429e941c73c244" providerId="LiveId" clId="{71C40ED8-3F65-4C30-9CCE-3F01BEFBFF8F}" dt="2022-07-17T17:35:08.718" v="198" actId="1076"/>
          <ac:spMkLst>
            <pc:docMk/>
            <pc:sldMk cId="52314894" sldId="302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8T19:12:29.817" v="1374" actId="1076"/>
          <ac:picMkLst>
            <pc:docMk/>
            <pc:sldMk cId="52314894" sldId="302"/>
            <ac:picMk id="13" creationId="{3476537A-D19D-5CB8-B431-34B09D186E92}"/>
          </ac:picMkLst>
        </pc:picChg>
      </pc:sldChg>
      <pc:sldChg chg="modSp mod ord">
        <pc:chgData name="Benedetta Fabrizi" userId="76429e941c73c244" providerId="LiveId" clId="{71C40ED8-3F65-4C30-9CCE-3F01BEFBFF8F}" dt="2022-07-17T19:46:38.297" v="957" actId="1076"/>
        <pc:sldMkLst>
          <pc:docMk/>
          <pc:sldMk cId="969875367" sldId="303"/>
        </pc:sldMkLst>
        <pc:spChg chg="mod">
          <ac:chgData name="Benedetta Fabrizi" userId="76429e941c73c244" providerId="LiveId" clId="{71C40ED8-3F65-4C30-9CCE-3F01BEFBFF8F}" dt="2022-07-17T17:35:25.172" v="200" actId="1076"/>
          <ac:spMkLst>
            <pc:docMk/>
            <pc:sldMk cId="969875367" sldId="303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7T16:59:43.055" v="33" actId="1076"/>
          <ac:picMkLst>
            <pc:docMk/>
            <pc:sldMk cId="969875367" sldId="303"/>
            <ac:picMk id="5" creationId="{076512EE-10CB-B523-B12C-09E28DF4FC8D}"/>
          </ac:picMkLst>
        </pc:picChg>
        <pc:picChg chg="mod">
          <ac:chgData name="Benedetta Fabrizi" userId="76429e941c73c244" providerId="LiveId" clId="{71C40ED8-3F65-4C30-9CCE-3F01BEFBFF8F}" dt="2022-07-17T19:46:38.297" v="957" actId="1076"/>
          <ac:picMkLst>
            <pc:docMk/>
            <pc:sldMk cId="969875367" sldId="303"/>
            <ac:picMk id="8" creationId="{33AA2FA0-B884-EC9A-EF47-067EF75D2DD4}"/>
          </ac:picMkLst>
        </pc:picChg>
      </pc:sldChg>
      <pc:sldChg chg="modSp mod ord">
        <pc:chgData name="Benedetta Fabrizi" userId="76429e941c73c244" providerId="LiveId" clId="{71C40ED8-3F65-4C30-9CCE-3F01BEFBFF8F}" dt="2022-07-17T20:53:47.546" v="1287" actId="1076"/>
        <pc:sldMkLst>
          <pc:docMk/>
          <pc:sldMk cId="1517033315" sldId="304"/>
        </pc:sldMkLst>
        <pc:spChg chg="mod">
          <ac:chgData name="Benedetta Fabrizi" userId="76429e941c73c244" providerId="LiveId" clId="{71C40ED8-3F65-4C30-9CCE-3F01BEFBFF8F}" dt="2022-07-17T17:36:26.846" v="202" actId="20577"/>
          <ac:spMkLst>
            <pc:docMk/>
            <pc:sldMk cId="1517033315" sldId="304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7T20:53:47.546" v="1287" actId="1076"/>
          <ac:picMkLst>
            <pc:docMk/>
            <pc:sldMk cId="1517033315" sldId="304"/>
            <ac:picMk id="2" creationId="{B4BA4EBC-1CEB-3419-9A4C-932AD28735EF}"/>
          </ac:picMkLst>
        </pc:picChg>
      </pc:sldChg>
      <pc:sldChg chg="delSp modSp new del mod">
        <pc:chgData name="Benedetta Fabrizi" userId="76429e941c73c244" providerId="LiveId" clId="{71C40ED8-3F65-4C30-9CCE-3F01BEFBFF8F}" dt="2022-07-18T20:53:19.639" v="1818" actId="47"/>
        <pc:sldMkLst>
          <pc:docMk/>
          <pc:sldMk cId="1106989896" sldId="305"/>
        </pc:sldMkLst>
        <pc:spChg chg="del">
          <ac:chgData name="Benedetta Fabrizi" userId="76429e941c73c244" providerId="LiveId" clId="{71C40ED8-3F65-4C30-9CCE-3F01BEFBFF8F}" dt="2022-07-17T16:58:42.812" v="25" actId="478"/>
          <ac:spMkLst>
            <pc:docMk/>
            <pc:sldMk cId="1106989896" sldId="305"/>
            <ac:spMk id="2" creationId="{3A386CD6-FEC2-87CE-AB71-D6EBF61A2623}"/>
          </ac:spMkLst>
        </pc:spChg>
        <pc:spChg chg="mod">
          <ac:chgData name="Benedetta Fabrizi" userId="76429e941c73c244" providerId="LiveId" clId="{71C40ED8-3F65-4C30-9CCE-3F01BEFBFF8F}" dt="2022-07-17T21:23:00.986" v="1345" actId="14100"/>
          <ac:spMkLst>
            <pc:docMk/>
            <pc:sldMk cId="1106989896" sldId="305"/>
            <ac:spMk id="3" creationId="{07B8AB74-88B9-F6C1-B183-EB9779512904}"/>
          </ac:spMkLst>
        </pc:spChg>
      </pc:sldChg>
      <pc:sldChg chg="addSp modSp mod ord">
        <pc:chgData name="Benedetta Fabrizi" userId="76429e941c73c244" providerId="LiveId" clId="{71C40ED8-3F65-4C30-9CCE-3F01BEFBFF8F}" dt="2022-07-18T20:23:30.744" v="1641" actId="20577"/>
        <pc:sldMkLst>
          <pc:docMk/>
          <pc:sldMk cId="737289594" sldId="306"/>
        </pc:sldMkLst>
        <pc:spChg chg="mod">
          <ac:chgData name="Benedetta Fabrizi" userId="76429e941c73c244" providerId="LiveId" clId="{71C40ED8-3F65-4C30-9CCE-3F01BEFBFF8F}" dt="2022-07-18T20:23:30.744" v="1641" actId="20577"/>
          <ac:spMkLst>
            <pc:docMk/>
            <pc:sldMk cId="737289594" sldId="306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8T19:22:47.064" v="1385" actId="1076"/>
          <ac:picMkLst>
            <pc:docMk/>
            <pc:sldMk cId="737289594" sldId="306"/>
            <ac:picMk id="5" creationId="{35F276E2-5F1A-7DCA-5F4A-8970E894DD5D}"/>
          </ac:picMkLst>
        </pc:picChg>
        <pc:picChg chg="add mod">
          <ac:chgData name="Benedetta Fabrizi" userId="76429e941c73c244" providerId="LiveId" clId="{71C40ED8-3F65-4C30-9CCE-3F01BEFBFF8F}" dt="2022-07-18T19:23:00.504" v="1387" actId="1076"/>
          <ac:picMkLst>
            <pc:docMk/>
            <pc:sldMk cId="737289594" sldId="306"/>
            <ac:picMk id="10" creationId="{C7ACA681-75EC-2BD8-23B3-0C76FFDCF6FA}"/>
          </ac:picMkLst>
        </pc:picChg>
      </pc:sldChg>
      <pc:sldChg chg="addSp delSp modSp new mod">
        <pc:chgData name="Benedetta Fabrizi" userId="76429e941c73c244" providerId="LiveId" clId="{71C40ED8-3F65-4C30-9CCE-3F01BEFBFF8F}" dt="2022-07-17T17:27:54.609" v="187" actId="1076"/>
        <pc:sldMkLst>
          <pc:docMk/>
          <pc:sldMk cId="1701360068" sldId="307"/>
        </pc:sldMkLst>
        <pc:spChg chg="del">
          <ac:chgData name="Benedetta Fabrizi" userId="76429e941c73c244" providerId="LiveId" clId="{71C40ED8-3F65-4C30-9CCE-3F01BEFBFF8F}" dt="2022-07-17T17:27:51.719" v="186" actId="22"/>
          <ac:spMkLst>
            <pc:docMk/>
            <pc:sldMk cId="1701360068" sldId="307"/>
            <ac:spMk id="2" creationId="{48CE67D7-0BC4-CB13-15CF-040C0ABFDD16}"/>
          </ac:spMkLst>
        </pc:spChg>
        <pc:picChg chg="add mod ord">
          <ac:chgData name="Benedetta Fabrizi" userId="76429e941c73c244" providerId="LiveId" clId="{71C40ED8-3F65-4C30-9CCE-3F01BEFBFF8F}" dt="2022-07-17T17:27:54.609" v="187" actId="1076"/>
          <ac:picMkLst>
            <pc:docMk/>
            <pc:sldMk cId="1701360068" sldId="307"/>
            <ac:picMk id="6" creationId="{F0C2169E-98F3-E03E-1A26-93E642078AF3}"/>
          </ac:picMkLst>
        </pc:picChg>
      </pc:sldChg>
      <pc:sldChg chg="add del">
        <pc:chgData name="Benedetta Fabrizi" userId="76429e941c73c244" providerId="LiveId" clId="{71C40ED8-3F65-4C30-9CCE-3F01BEFBFF8F}" dt="2022-07-17T17:28:16.464" v="189" actId="2696"/>
        <pc:sldMkLst>
          <pc:docMk/>
          <pc:sldMk cId="2638224526" sldId="308"/>
        </pc:sldMkLst>
      </pc:sldChg>
      <pc:sldChg chg="modSp mod">
        <pc:chgData name="Benedetta Fabrizi" userId="76429e941c73c244" providerId="LiveId" clId="{71C40ED8-3F65-4C30-9CCE-3F01BEFBFF8F}" dt="2022-07-17T17:49:54.662" v="423" actId="1076"/>
        <pc:sldMkLst>
          <pc:docMk/>
          <pc:sldMk cId="3201911840" sldId="308"/>
        </pc:sldMkLst>
        <pc:spChg chg="mod">
          <ac:chgData name="Benedetta Fabrizi" userId="76429e941c73c244" providerId="LiveId" clId="{71C40ED8-3F65-4C30-9CCE-3F01BEFBFF8F}" dt="2022-07-17T17:48:38.789" v="412" actId="12"/>
          <ac:spMkLst>
            <pc:docMk/>
            <pc:sldMk cId="3201911840" sldId="308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7T17:49:54.662" v="423" actId="1076"/>
          <ac:picMkLst>
            <pc:docMk/>
            <pc:sldMk cId="3201911840" sldId="308"/>
            <ac:picMk id="4" creationId="{233F17DE-5ABD-5ADC-AAE7-502721C374A1}"/>
          </ac:picMkLst>
        </pc:picChg>
      </pc:sldChg>
      <pc:sldChg chg="addSp delSp modSp mod">
        <pc:chgData name="Benedetta Fabrizi" userId="76429e941c73c244" providerId="LiveId" clId="{71C40ED8-3F65-4C30-9CCE-3F01BEFBFF8F}" dt="2022-07-19T14:05:34.107" v="1944" actId="1076"/>
        <pc:sldMkLst>
          <pc:docMk/>
          <pc:sldMk cId="3980424054" sldId="309"/>
        </pc:sldMkLst>
        <pc:spChg chg="add mod">
          <ac:chgData name="Benedetta Fabrizi" userId="76429e941c73c244" providerId="LiveId" clId="{71C40ED8-3F65-4C30-9CCE-3F01BEFBFF8F}" dt="2022-07-17T19:41:01.188" v="930" actId="20577"/>
          <ac:spMkLst>
            <pc:docMk/>
            <pc:sldMk cId="3980424054" sldId="309"/>
            <ac:spMk id="8" creationId="{2B3A3862-0521-ECF5-57C0-44EA8DA23322}"/>
          </ac:spMkLst>
        </pc:spChg>
        <pc:spChg chg="add mod">
          <ac:chgData name="Benedetta Fabrizi" userId="76429e941c73c244" providerId="LiveId" clId="{71C40ED8-3F65-4C30-9CCE-3F01BEFBFF8F}" dt="2022-07-17T19:40:52.757" v="928" actId="1076"/>
          <ac:spMkLst>
            <pc:docMk/>
            <pc:sldMk cId="3980424054" sldId="309"/>
            <ac:spMk id="9" creationId="{A725A95E-B690-8183-56E9-F156837D4F9D}"/>
          </ac:spMkLst>
        </pc:spChg>
        <pc:spChg chg="mod">
          <ac:chgData name="Benedetta Fabrizi" userId="76429e941c73c244" providerId="LiveId" clId="{71C40ED8-3F65-4C30-9CCE-3F01BEFBFF8F}" dt="2022-07-19T14:05:25.671" v="1943" actId="1076"/>
          <ac:spMkLst>
            <pc:docMk/>
            <pc:sldMk cId="3980424054" sldId="309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7T17:59:44.208" v="427" actId="1076"/>
          <ac:picMkLst>
            <pc:docMk/>
            <pc:sldMk cId="3980424054" sldId="309"/>
            <ac:picMk id="4" creationId="{233F17DE-5ABD-5ADC-AAE7-502721C374A1}"/>
          </ac:picMkLst>
        </pc:picChg>
        <pc:picChg chg="mod">
          <ac:chgData name="Benedetta Fabrizi" userId="76429e941c73c244" providerId="LiveId" clId="{71C40ED8-3F65-4C30-9CCE-3F01BEFBFF8F}" dt="2022-07-19T14:05:34.107" v="1944" actId="1076"/>
          <ac:picMkLst>
            <pc:docMk/>
            <pc:sldMk cId="3980424054" sldId="309"/>
            <ac:picMk id="4" creationId="{CA12478E-FA15-6C04-7B50-DE28A232F467}"/>
          </ac:picMkLst>
        </pc:picChg>
        <pc:picChg chg="del mod">
          <ac:chgData name="Benedetta Fabrizi" userId="76429e941c73c244" providerId="LiveId" clId="{71C40ED8-3F65-4C30-9CCE-3F01BEFBFF8F}" dt="2022-07-17T18:17:48.499" v="918" actId="478"/>
          <ac:picMkLst>
            <pc:docMk/>
            <pc:sldMk cId="3980424054" sldId="309"/>
            <ac:picMk id="5" creationId="{91CB281B-4E14-43C7-398A-48ED01A46B11}"/>
          </ac:picMkLst>
        </pc:picChg>
      </pc:sldChg>
      <pc:sldChg chg="modSp mod">
        <pc:chgData name="Benedetta Fabrizi" userId="76429e941c73c244" providerId="LiveId" clId="{71C40ED8-3F65-4C30-9CCE-3F01BEFBFF8F}" dt="2022-07-18T20:56:03.698" v="1823" actId="20577"/>
        <pc:sldMkLst>
          <pc:docMk/>
          <pc:sldMk cId="322261306" sldId="310"/>
        </pc:sldMkLst>
        <pc:spChg chg="mod">
          <ac:chgData name="Benedetta Fabrizi" userId="76429e941c73c244" providerId="LiveId" clId="{71C40ED8-3F65-4C30-9CCE-3F01BEFBFF8F}" dt="2022-07-18T20:56:03.698" v="1823" actId="20577"/>
          <ac:spMkLst>
            <pc:docMk/>
            <pc:sldMk cId="322261306" sldId="310"/>
            <ac:spMk id="10" creationId="{CFAE6CB5-0D8F-7306-71D1-99DCEFEA5580}"/>
          </ac:spMkLst>
        </pc:spChg>
        <pc:picChg chg="mod">
          <ac:chgData name="Benedetta Fabrizi" userId="76429e941c73c244" providerId="LiveId" clId="{71C40ED8-3F65-4C30-9CCE-3F01BEFBFF8F}" dt="2022-07-18T20:47:17.130" v="1785" actId="1076"/>
          <ac:picMkLst>
            <pc:docMk/>
            <pc:sldMk cId="322261306" sldId="310"/>
            <ac:picMk id="4" creationId="{58938B25-C926-272A-5AA4-A8D0DE9AE553}"/>
          </ac:picMkLst>
        </pc:picChg>
      </pc:sldChg>
      <pc:sldChg chg="delSp modSp mod">
        <pc:chgData name="Benedetta Fabrizi" userId="76429e941c73c244" providerId="LiveId" clId="{71C40ED8-3F65-4C30-9CCE-3F01BEFBFF8F}" dt="2022-07-17T21:42:27.594" v="1364" actId="1076"/>
        <pc:sldMkLst>
          <pc:docMk/>
          <pc:sldMk cId="724417689" sldId="311"/>
        </pc:sldMkLst>
        <pc:spChg chg="mod">
          <ac:chgData name="Benedetta Fabrizi" userId="76429e941c73c244" providerId="LiveId" clId="{71C40ED8-3F65-4C30-9CCE-3F01BEFBFF8F}" dt="2022-07-17T21:22:18.727" v="1342" actId="12"/>
          <ac:spMkLst>
            <pc:docMk/>
            <pc:sldMk cId="724417689" sldId="311"/>
            <ac:spMk id="10" creationId="{2D7A0DD7-B9A2-3A42-2714-CD558E979921}"/>
          </ac:spMkLst>
        </pc:spChg>
        <pc:picChg chg="mod">
          <ac:chgData name="Benedetta Fabrizi" userId="76429e941c73c244" providerId="LiveId" clId="{71C40ED8-3F65-4C30-9CCE-3F01BEFBFF8F}" dt="2022-07-17T21:42:27.594" v="1364" actId="1076"/>
          <ac:picMkLst>
            <pc:docMk/>
            <pc:sldMk cId="724417689" sldId="311"/>
            <ac:picMk id="4" creationId="{BFA582AF-23A0-9692-CEDD-12608B0B9C87}"/>
          </ac:picMkLst>
        </pc:picChg>
        <pc:picChg chg="mod">
          <ac:chgData name="Benedetta Fabrizi" userId="76429e941c73c244" providerId="LiveId" clId="{71C40ED8-3F65-4C30-9CCE-3F01BEFBFF8F}" dt="2022-07-17T21:42:25.815" v="1363" actId="1076"/>
          <ac:picMkLst>
            <pc:docMk/>
            <pc:sldMk cId="724417689" sldId="311"/>
            <ac:picMk id="5" creationId="{4CB689AD-D732-26CB-B5CD-EF3C401199A2}"/>
          </ac:picMkLst>
        </pc:picChg>
        <pc:picChg chg="del">
          <ac:chgData name="Benedetta Fabrizi" userId="76429e941c73c244" providerId="LiveId" clId="{71C40ED8-3F65-4C30-9CCE-3F01BEFBFF8F}" dt="2022-07-17T21:05:52.728" v="1325" actId="478"/>
          <ac:picMkLst>
            <pc:docMk/>
            <pc:sldMk cId="724417689" sldId="311"/>
            <ac:picMk id="13" creationId="{803E3887-19A1-9D8A-F302-B907A0D20C54}"/>
          </ac:picMkLst>
        </pc:picChg>
      </pc:sldChg>
      <pc:sldChg chg="modSp mod">
        <pc:chgData name="Benedetta Fabrizi" userId="76429e941c73c244" providerId="LiveId" clId="{71C40ED8-3F65-4C30-9CCE-3F01BEFBFF8F}" dt="2022-07-18T20:32:24.054" v="1696" actId="12"/>
        <pc:sldMkLst>
          <pc:docMk/>
          <pc:sldMk cId="1115143196" sldId="313"/>
        </pc:sldMkLst>
        <pc:spChg chg="mod">
          <ac:chgData name="Benedetta Fabrizi" userId="76429e941c73c244" providerId="LiveId" clId="{71C40ED8-3F65-4C30-9CCE-3F01BEFBFF8F}" dt="2022-07-18T20:32:24.054" v="1696" actId="12"/>
          <ac:spMkLst>
            <pc:docMk/>
            <pc:sldMk cId="1115143196" sldId="313"/>
            <ac:spMk id="19" creationId="{77528EB2-1EAD-7559-CADA-B37DFB26211B}"/>
          </ac:spMkLst>
        </pc:spChg>
      </pc:sldChg>
      <pc:sldChg chg="modSp mod">
        <pc:chgData name="Benedetta Fabrizi" userId="76429e941c73c244" providerId="LiveId" clId="{71C40ED8-3F65-4C30-9CCE-3F01BEFBFF8F}" dt="2022-07-18T20:32:00.553" v="1693" actId="11"/>
        <pc:sldMkLst>
          <pc:docMk/>
          <pc:sldMk cId="560574485" sldId="314"/>
        </pc:sldMkLst>
        <pc:spChg chg="mod">
          <ac:chgData name="Benedetta Fabrizi" userId="76429e941c73c244" providerId="LiveId" clId="{71C40ED8-3F65-4C30-9CCE-3F01BEFBFF8F}" dt="2022-07-18T20:32:00.553" v="1693" actId="11"/>
          <ac:spMkLst>
            <pc:docMk/>
            <pc:sldMk cId="560574485" sldId="314"/>
            <ac:spMk id="19" creationId="{77528EB2-1EAD-7559-CADA-B37DFB26211B}"/>
          </ac:spMkLst>
        </pc:spChg>
      </pc:sldChg>
      <pc:sldChg chg="modSp mod">
        <pc:chgData name="Benedetta Fabrizi" userId="76429e941c73c244" providerId="LiveId" clId="{71C40ED8-3F65-4C30-9CCE-3F01BEFBFF8F}" dt="2022-07-18T20:32:49.903" v="1699" actId="12"/>
        <pc:sldMkLst>
          <pc:docMk/>
          <pc:sldMk cId="714531775" sldId="315"/>
        </pc:sldMkLst>
        <pc:spChg chg="mod">
          <ac:chgData name="Benedetta Fabrizi" userId="76429e941c73c244" providerId="LiveId" clId="{71C40ED8-3F65-4C30-9CCE-3F01BEFBFF8F}" dt="2022-07-18T20:32:49.903" v="1699" actId="12"/>
          <ac:spMkLst>
            <pc:docMk/>
            <pc:sldMk cId="714531775" sldId="315"/>
            <ac:spMk id="19" creationId="{77528EB2-1EAD-7559-CADA-B37DFB26211B}"/>
          </ac:spMkLst>
        </pc:spChg>
      </pc:sldChg>
      <pc:sldChg chg="modSp mod">
        <pc:chgData name="Benedetta Fabrizi" userId="76429e941c73c244" providerId="LiveId" clId="{71C40ED8-3F65-4C30-9CCE-3F01BEFBFF8F}" dt="2022-07-18T19:23:33.165" v="1388" actId="11"/>
        <pc:sldMkLst>
          <pc:docMk/>
          <pc:sldMk cId="2234201202" sldId="316"/>
        </pc:sldMkLst>
        <pc:spChg chg="mod">
          <ac:chgData name="Benedetta Fabrizi" userId="76429e941c73c244" providerId="LiveId" clId="{71C40ED8-3F65-4C30-9CCE-3F01BEFBFF8F}" dt="2022-07-18T19:23:33.165" v="1388" actId="11"/>
          <ac:spMkLst>
            <pc:docMk/>
            <pc:sldMk cId="2234201202" sldId="316"/>
            <ac:spMk id="19" creationId="{77528EB2-1EAD-7559-CADA-B37DFB26211B}"/>
          </ac:spMkLst>
        </pc:spChg>
      </pc:sldChg>
      <pc:sldChg chg="modSp mod">
        <pc:chgData name="Benedetta Fabrizi" userId="76429e941c73c244" providerId="LiveId" clId="{71C40ED8-3F65-4C30-9CCE-3F01BEFBFF8F}" dt="2022-07-18T21:01:45.668" v="1825" actId="2711"/>
        <pc:sldMkLst>
          <pc:docMk/>
          <pc:sldMk cId="3065917188" sldId="317"/>
        </pc:sldMkLst>
        <pc:spChg chg="mod">
          <ac:chgData name="Benedetta Fabrizi" userId="76429e941c73c244" providerId="LiveId" clId="{71C40ED8-3F65-4C30-9CCE-3F01BEFBFF8F}" dt="2022-07-18T21:01:45.668" v="1825" actId="2711"/>
          <ac:spMkLst>
            <pc:docMk/>
            <pc:sldMk cId="3065917188" sldId="317"/>
            <ac:spMk id="7" creationId="{5365BF64-4B30-4125-9A30-A1B08C80ED7D}"/>
          </ac:spMkLst>
        </pc:spChg>
      </pc:sldChg>
      <pc:sldChg chg="modSp mod">
        <pc:chgData name="Benedetta Fabrizi" userId="76429e941c73c244" providerId="LiveId" clId="{71C40ED8-3F65-4C30-9CCE-3F01BEFBFF8F}" dt="2022-07-18T20:52:24.030" v="1817" actId="1076"/>
        <pc:sldMkLst>
          <pc:docMk/>
          <pc:sldMk cId="493696122" sldId="320"/>
        </pc:sldMkLst>
        <pc:spChg chg="mod">
          <ac:chgData name="Benedetta Fabrizi" userId="76429e941c73c244" providerId="LiveId" clId="{71C40ED8-3F65-4C30-9CCE-3F01BEFBFF8F}" dt="2022-07-18T20:52:24.030" v="1817" actId="1076"/>
          <ac:spMkLst>
            <pc:docMk/>
            <pc:sldMk cId="493696122" sldId="320"/>
            <ac:spMk id="8" creationId="{411E9392-71EA-4293-909F-1FE7DD38E31D}"/>
          </ac:spMkLst>
        </pc:spChg>
      </pc:sldChg>
      <pc:sldChg chg="modSp add mod ord">
        <pc:chgData name="Benedetta Fabrizi" userId="76429e941c73c244" providerId="LiveId" clId="{71C40ED8-3F65-4C30-9CCE-3F01BEFBFF8F}" dt="2022-07-18T20:50:32.517" v="1812" actId="1076"/>
        <pc:sldMkLst>
          <pc:docMk/>
          <pc:sldMk cId="3611052030" sldId="321"/>
        </pc:sldMkLst>
        <pc:spChg chg="mod">
          <ac:chgData name="Benedetta Fabrizi" userId="76429e941c73c244" providerId="LiveId" clId="{71C40ED8-3F65-4C30-9CCE-3F01BEFBFF8F}" dt="2022-07-18T20:31:09.005" v="1686" actId="20577"/>
          <ac:spMkLst>
            <pc:docMk/>
            <pc:sldMk cId="3611052030" sldId="321"/>
            <ac:spMk id="10" creationId="{CFAE6CB5-0D8F-7306-71D1-99DCEFEA5580}"/>
          </ac:spMkLst>
        </pc:spChg>
        <pc:picChg chg="mod">
          <ac:chgData name="Benedetta Fabrizi" userId="76429e941c73c244" providerId="LiveId" clId="{71C40ED8-3F65-4C30-9CCE-3F01BEFBFF8F}" dt="2022-07-18T20:50:32.517" v="1812" actId="1076"/>
          <ac:picMkLst>
            <pc:docMk/>
            <pc:sldMk cId="3611052030" sldId="321"/>
            <ac:picMk id="4" creationId="{979380D6-6C90-0EE0-1C48-69378D3038D7}"/>
          </ac:picMkLst>
        </pc:picChg>
      </pc:sldChg>
    </pc:docChg>
  </pc:docChgLst>
  <pc:docChgLst>
    <pc:chgData name="Emanuele Bianchi" userId="cb736e54b804406c" providerId="LiveId" clId="{605711D8-1FEF-41B6-A9D8-00CA29011169}"/>
    <pc:docChg chg="undo custSel addSld delSld modSld sldOrd">
      <pc:chgData name="Emanuele Bianchi" userId="cb736e54b804406c" providerId="LiveId" clId="{605711D8-1FEF-41B6-A9D8-00CA29011169}" dt="2022-07-20T09:21:36.726" v="222"/>
      <pc:docMkLst>
        <pc:docMk/>
      </pc:docMkLst>
      <pc:sldChg chg="modSp mod">
        <pc:chgData name="Emanuele Bianchi" userId="cb736e54b804406c" providerId="LiveId" clId="{605711D8-1FEF-41B6-A9D8-00CA29011169}" dt="2022-07-18T19:04:05.940" v="44" actId="20577"/>
        <pc:sldMkLst>
          <pc:docMk/>
          <pc:sldMk cId="4172296837" sldId="258"/>
        </pc:sldMkLst>
        <pc:spChg chg="mod">
          <ac:chgData name="Emanuele Bianchi" userId="cb736e54b804406c" providerId="LiveId" clId="{605711D8-1FEF-41B6-A9D8-00CA29011169}" dt="2022-07-18T19:04:05.940" v="44" actId="20577"/>
          <ac:spMkLst>
            <pc:docMk/>
            <pc:sldMk cId="4172296837" sldId="258"/>
            <ac:spMk id="3" creationId="{A017FF9C-6A7E-4A79-81BB-438E8EA9676A}"/>
          </ac:spMkLst>
        </pc:spChg>
      </pc:sldChg>
      <pc:sldChg chg="modSp mod">
        <pc:chgData name="Emanuele Bianchi" userId="cb736e54b804406c" providerId="LiveId" clId="{605711D8-1FEF-41B6-A9D8-00CA29011169}" dt="2022-07-20T09:19:20.212" v="199" actId="20577"/>
        <pc:sldMkLst>
          <pc:docMk/>
          <pc:sldMk cId="1056707768" sldId="261"/>
        </pc:sldMkLst>
        <pc:spChg chg="mod">
          <ac:chgData name="Emanuele Bianchi" userId="cb736e54b804406c" providerId="LiveId" clId="{605711D8-1FEF-41B6-A9D8-00CA29011169}" dt="2022-07-20T09:19:20.212" v="199" actId="20577"/>
          <ac:spMkLst>
            <pc:docMk/>
            <pc:sldMk cId="1056707768" sldId="261"/>
            <ac:spMk id="3" creationId="{218507FF-58E5-FBAB-60CB-ADF4DC2C8F79}"/>
          </ac:spMkLst>
        </pc:spChg>
        <pc:spChg chg="mod">
          <ac:chgData name="Emanuele Bianchi" userId="cb736e54b804406c" providerId="LiveId" clId="{605711D8-1FEF-41B6-A9D8-00CA29011169}" dt="2022-07-18T19:14:17.017" v="73" actId="20577"/>
          <ac:spMkLst>
            <pc:docMk/>
            <pc:sldMk cId="1056707768" sldId="261"/>
            <ac:spMk id="8" creationId="{411E9392-71EA-4293-909F-1FE7DD38E31D}"/>
          </ac:spMkLst>
        </pc:spChg>
      </pc:sldChg>
      <pc:sldChg chg="modSp mod modNotesTx">
        <pc:chgData name="Emanuele Bianchi" userId="cb736e54b804406c" providerId="LiveId" clId="{605711D8-1FEF-41B6-A9D8-00CA29011169}" dt="2022-07-20T09:21:36.726" v="222"/>
        <pc:sldMkLst>
          <pc:docMk/>
          <pc:sldMk cId="2640580721" sldId="283"/>
        </pc:sldMkLst>
        <pc:spChg chg="mod">
          <ac:chgData name="Emanuele Bianchi" userId="cb736e54b804406c" providerId="LiveId" clId="{605711D8-1FEF-41B6-A9D8-00CA29011169}" dt="2022-07-20T09:21:36.726" v="222"/>
          <ac:spMkLst>
            <pc:docMk/>
            <pc:sldMk cId="2640580721" sldId="283"/>
            <ac:spMk id="5" creationId="{3D762033-B0D1-2895-C95A-5C59E2C0E8EB}"/>
          </ac:spMkLst>
        </pc:spChg>
        <pc:spChg chg="mod">
          <ac:chgData name="Emanuele Bianchi" userId="cb736e54b804406c" providerId="LiveId" clId="{605711D8-1FEF-41B6-A9D8-00CA29011169}" dt="2022-07-19T13:14:35.859" v="161" actId="1076"/>
          <ac:spMkLst>
            <pc:docMk/>
            <pc:sldMk cId="2640580721" sldId="283"/>
            <ac:spMk id="21" creationId="{63CA5E4E-0F4A-EF89-2875-C709ADA9758C}"/>
          </ac:spMkLst>
        </pc:spChg>
        <pc:spChg chg="mod">
          <ac:chgData name="Emanuele Bianchi" userId="cb736e54b804406c" providerId="LiveId" clId="{605711D8-1FEF-41B6-A9D8-00CA29011169}" dt="2022-07-19T13:09:10.307" v="146" actId="1076"/>
          <ac:spMkLst>
            <pc:docMk/>
            <pc:sldMk cId="2640580721" sldId="283"/>
            <ac:spMk id="41" creationId="{F7FCD230-80C3-4221-BD83-0AF697C8C66A}"/>
          </ac:spMkLst>
        </pc:spChg>
        <pc:spChg chg="mod">
          <ac:chgData name="Emanuele Bianchi" userId="cb736e54b804406c" providerId="LiveId" clId="{605711D8-1FEF-41B6-A9D8-00CA29011169}" dt="2022-07-19T13:15:00.282" v="165" actId="20577"/>
          <ac:spMkLst>
            <pc:docMk/>
            <pc:sldMk cId="2640580721" sldId="283"/>
            <ac:spMk id="42" creationId="{5FD8CEFD-B7FD-494C-9958-FFC3682AFFA4}"/>
          </ac:spMkLst>
        </pc:spChg>
        <pc:spChg chg="mod">
          <ac:chgData name="Emanuele Bianchi" userId="cb736e54b804406c" providerId="LiveId" clId="{605711D8-1FEF-41B6-A9D8-00CA29011169}" dt="2022-07-19T13:14:56.517" v="164" actId="20577"/>
          <ac:spMkLst>
            <pc:docMk/>
            <pc:sldMk cId="2640580721" sldId="283"/>
            <ac:spMk id="43" creationId="{D0D034E2-BF66-4CC7-A5E7-6632D8A1EC90}"/>
          </ac:spMkLst>
        </pc:spChg>
        <pc:picChg chg="mod">
          <ac:chgData name="Emanuele Bianchi" userId="cb736e54b804406c" providerId="LiveId" clId="{605711D8-1FEF-41B6-A9D8-00CA29011169}" dt="2022-07-19T13:15:26.393" v="167" actId="1076"/>
          <ac:picMkLst>
            <pc:docMk/>
            <pc:sldMk cId="2640580721" sldId="283"/>
            <ac:picMk id="2" creationId="{082EDF65-E337-58ED-7906-A0015056E23E}"/>
          </ac:picMkLst>
        </pc:picChg>
        <pc:picChg chg="mod">
          <ac:chgData name="Emanuele Bianchi" userId="cb736e54b804406c" providerId="LiveId" clId="{605711D8-1FEF-41B6-A9D8-00CA29011169}" dt="2022-07-19T13:10:30.788" v="155" actId="1076"/>
          <ac:picMkLst>
            <pc:docMk/>
            <pc:sldMk cId="2640580721" sldId="283"/>
            <ac:picMk id="7" creationId="{106B3FB0-E81C-16AB-1750-609EFEB00343}"/>
          </ac:picMkLst>
        </pc:picChg>
        <pc:picChg chg="mod">
          <ac:chgData name="Emanuele Bianchi" userId="cb736e54b804406c" providerId="LiveId" clId="{605711D8-1FEF-41B6-A9D8-00CA29011169}" dt="2022-07-19T13:09:15.640" v="147" actId="1076"/>
          <ac:picMkLst>
            <pc:docMk/>
            <pc:sldMk cId="2640580721" sldId="283"/>
            <ac:picMk id="8" creationId="{70886311-3B64-4DC3-B8DA-A60A6A4632CE}"/>
          </ac:picMkLst>
        </pc:picChg>
        <pc:picChg chg="mod">
          <ac:chgData name="Emanuele Bianchi" userId="cb736e54b804406c" providerId="LiveId" clId="{605711D8-1FEF-41B6-A9D8-00CA29011169}" dt="2022-07-19T13:14:28.049" v="160" actId="1076"/>
          <ac:picMkLst>
            <pc:docMk/>
            <pc:sldMk cId="2640580721" sldId="283"/>
            <ac:picMk id="9" creationId="{34228BE2-5C78-0041-C7AD-71CDD95FFDD8}"/>
          </ac:picMkLst>
        </pc:picChg>
      </pc:sldChg>
      <pc:sldChg chg="modSp mod">
        <pc:chgData name="Emanuele Bianchi" userId="cb736e54b804406c" providerId="LiveId" clId="{605711D8-1FEF-41B6-A9D8-00CA29011169}" dt="2022-07-20T09:19:49.438" v="203"/>
        <pc:sldMkLst>
          <pc:docMk/>
          <pc:sldMk cId="2667318545" sldId="284"/>
        </pc:sldMkLst>
        <pc:spChg chg="mod">
          <ac:chgData name="Emanuele Bianchi" userId="cb736e54b804406c" providerId="LiveId" clId="{605711D8-1FEF-41B6-A9D8-00CA29011169}" dt="2022-07-20T09:19:49.438" v="203"/>
          <ac:spMkLst>
            <pc:docMk/>
            <pc:sldMk cId="2667318545" sldId="284"/>
            <ac:spMk id="2" creationId="{42F7891A-E90C-76F9-4CBC-B88F41B16B6A}"/>
          </ac:spMkLst>
        </pc:spChg>
      </pc:sldChg>
      <pc:sldChg chg="modSp mod">
        <pc:chgData name="Emanuele Bianchi" userId="cb736e54b804406c" providerId="LiveId" clId="{605711D8-1FEF-41B6-A9D8-00CA29011169}" dt="2022-07-20T09:21:30.743" v="221"/>
        <pc:sldMkLst>
          <pc:docMk/>
          <pc:sldMk cId="982087256" sldId="298"/>
        </pc:sldMkLst>
        <pc:spChg chg="mod">
          <ac:chgData name="Emanuele Bianchi" userId="cb736e54b804406c" providerId="LiveId" clId="{605711D8-1FEF-41B6-A9D8-00CA29011169}" dt="2022-07-20T09:21:30.743" v="221"/>
          <ac:spMkLst>
            <pc:docMk/>
            <pc:sldMk cId="982087256" sldId="298"/>
            <ac:spMk id="2" creationId="{5E4CEDA5-4276-0DCF-75F3-E15191F05AC5}"/>
          </ac:spMkLst>
        </pc:spChg>
      </pc:sldChg>
      <pc:sldChg chg="modSp mod">
        <pc:chgData name="Emanuele Bianchi" userId="cb736e54b804406c" providerId="LiveId" clId="{605711D8-1FEF-41B6-A9D8-00CA29011169}" dt="2022-07-20T09:21:13.933" v="218"/>
        <pc:sldMkLst>
          <pc:docMk/>
          <pc:sldMk cId="1379366714" sldId="299"/>
        </pc:sldMkLst>
        <pc:spChg chg="mod">
          <ac:chgData name="Emanuele Bianchi" userId="cb736e54b804406c" providerId="LiveId" clId="{605711D8-1FEF-41B6-A9D8-00CA29011169}" dt="2022-07-20T09:21:13.933" v="218"/>
          <ac:spMkLst>
            <pc:docMk/>
            <pc:sldMk cId="1379366714" sldId="299"/>
            <ac:spMk id="2" creationId="{6B00B3E1-7E47-CD44-796D-3948923DDE5A}"/>
          </ac:spMkLst>
        </pc:spChg>
      </pc:sldChg>
      <pc:sldChg chg="modSp mod">
        <pc:chgData name="Emanuele Bianchi" userId="cb736e54b804406c" providerId="LiveId" clId="{605711D8-1FEF-41B6-A9D8-00CA29011169}" dt="2022-07-20T09:21:04.669" v="216"/>
        <pc:sldMkLst>
          <pc:docMk/>
          <pc:sldMk cId="1817863379" sldId="300"/>
        </pc:sldMkLst>
        <pc:spChg chg="mod">
          <ac:chgData name="Emanuele Bianchi" userId="cb736e54b804406c" providerId="LiveId" clId="{605711D8-1FEF-41B6-A9D8-00CA29011169}" dt="2022-07-20T09:21:04.669" v="216"/>
          <ac:spMkLst>
            <pc:docMk/>
            <pc:sldMk cId="1817863379" sldId="300"/>
            <ac:spMk id="2" creationId="{14D61ADA-9446-7F98-9D20-25F420ABAAA7}"/>
          </ac:spMkLst>
        </pc:spChg>
        <pc:picChg chg="mod">
          <ac:chgData name="Emanuele Bianchi" userId="cb736e54b804406c" providerId="LiveId" clId="{605711D8-1FEF-41B6-A9D8-00CA29011169}" dt="2022-07-18T20:29:48.527" v="104" actId="1076"/>
          <ac:picMkLst>
            <pc:docMk/>
            <pc:sldMk cId="1817863379" sldId="300"/>
            <ac:picMk id="4" creationId="{979380D6-6C90-0EE0-1C48-69378D3038D7}"/>
          </ac:picMkLst>
        </pc:picChg>
        <pc:picChg chg="mod">
          <ac:chgData name="Emanuele Bianchi" userId="cb736e54b804406c" providerId="LiveId" clId="{605711D8-1FEF-41B6-A9D8-00CA29011169}" dt="2022-07-18T20:50:58.298" v="142" actId="1076"/>
          <ac:picMkLst>
            <pc:docMk/>
            <pc:sldMk cId="1817863379" sldId="300"/>
            <ac:picMk id="1028" creationId="{A4CA1C19-E3DC-CB91-C2DE-0967B0D267CC}"/>
          </ac:picMkLst>
        </pc:picChg>
      </pc:sldChg>
      <pc:sldChg chg="delSp modSp mod">
        <pc:chgData name="Emanuele Bianchi" userId="cb736e54b804406c" providerId="LiveId" clId="{605711D8-1FEF-41B6-A9D8-00CA29011169}" dt="2022-07-20T09:20:44.951" v="212"/>
        <pc:sldMkLst>
          <pc:docMk/>
          <pc:sldMk cId="1265871668" sldId="301"/>
        </pc:sldMkLst>
        <pc:spChg chg="mod">
          <ac:chgData name="Emanuele Bianchi" userId="cb736e54b804406c" providerId="LiveId" clId="{605711D8-1FEF-41B6-A9D8-00CA29011169}" dt="2022-07-20T09:20:44.951" v="212"/>
          <ac:spMkLst>
            <pc:docMk/>
            <pc:sldMk cId="1265871668" sldId="301"/>
            <ac:spMk id="2" creationId="{5A3B37D2-A1F4-BCF4-DCEA-706667B93B40}"/>
          </ac:spMkLst>
        </pc:spChg>
        <pc:picChg chg="del">
          <ac:chgData name="Emanuele Bianchi" userId="cb736e54b804406c" providerId="LiveId" clId="{605711D8-1FEF-41B6-A9D8-00CA29011169}" dt="2022-07-18T20:42:40.067" v="139" actId="478"/>
          <ac:picMkLst>
            <pc:docMk/>
            <pc:sldMk cId="1265871668" sldId="301"/>
            <ac:picMk id="5" creationId="{88A5A42D-A256-576C-B981-57842BBC54C9}"/>
          </ac:picMkLst>
        </pc:picChg>
        <pc:picChg chg="del">
          <ac:chgData name="Emanuele Bianchi" userId="cb736e54b804406c" providerId="LiveId" clId="{605711D8-1FEF-41B6-A9D8-00CA29011169}" dt="2022-07-18T20:44:28.651" v="140" actId="478"/>
          <ac:picMkLst>
            <pc:docMk/>
            <pc:sldMk cId="1265871668" sldId="301"/>
            <ac:picMk id="8" creationId="{CC57FCB8-1FA0-E9C4-4D7E-C03E84800C22}"/>
          </ac:picMkLst>
        </pc:picChg>
      </pc:sldChg>
      <pc:sldChg chg="modSp mod">
        <pc:chgData name="Emanuele Bianchi" userId="cb736e54b804406c" providerId="LiveId" clId="{605711D8-1FEF-41B6-A9D8-00CA29011169}" dt="2022-07-20T09:19:57.928" v="204"/>
        <pc:sldMkLst>
          <pc:docMk/>
          <pc:sldMk cId="52314894" sldId="302"/>
        </pc:sldMkLst>
        <pc:spChg chg="mod">
          <ac:chgData name="Emanuele Bianchi" userId="cb736e54b804406c" providerId="LiveId" clId="{605711D8-1FEF-41B6-A9D8-00CA29011169}" dt="2022-07-20T09:19:57.928" v="204"/>
          <ac:spMkLst>
            <pc:docMk/>
            <pc:sldMk cId="52314894" sldId="302"/>
            <ac:spMk id="2" creationId="{8F978EA0-414A-892A-AD97-C9BF94F81E6A}"/>
          </ac:spMkLst>
        </pc:spChg>
      </pc:sldChg>
      <pc:sldChg chg="modSp mod">
        <pc:chgData name="Emanuele Bianchi" userId="cb736e54b804406c" providerId="LiveId" clId="{605711D8-1FEF-41B6-A9D8-00CA29011169}" dt="2022-07-20T09:20:06.007" v="205"/>
        <pc:sldMkLst>
          <pc:docMk/>
          <pc:sldMk cId="969875367" sldId="303"/>
        </pc:sldMkLst>
        <pc:spChg chg="mod">
          <ac:chgData name="Emanuele Bianchi" userId="cb736e54b804406c" providerId="LiveId" clId="{605711D8-1FEF-41B6-A9D8-00CA29011169}" dt="2022-07-20T09:20:06.007" v="205"/>
          <ac:spMkLst>
            <pc:docMk/>
            <pc:sldMk cId="969875367" sldId="303"/>
            <ac:spMk id="4" creationId="{10F46EEC-419D-0B63-C92A-F6769F3BA73E}"/>
          </ac:spMkLst>
        </pc:spChg>
      </pc:sldChg>
      <pc:sldChg chg="modSp mod">
        <pc:chgData name="Emanuele Bianchi" userId="cb736e54b804406c" providerId="LiveId" clId="{605711D8-1FEF-41B6-A9D8-00CA29011169}" dt="2022-07-20T09:20:23.839" v="208"/>
        <pc:sldMkLst>
          <pc:docMk/>
          <pc:sldMk cId="1517033315" sldId="304"/>
        </pc:sldMkLst>
        <pc:spChg chg="mod">
          <ac:chgData name="Emanuele Bianchi" userId="cb736e54b804406c" providerId="LiveId" clId="{605711D8-1FEF-41B6-A9D8-00CA29011169}" dt="2022-07-20T09:20:23.839" v="208"/>
          <ac:spMkLst>
            <pc:docMk/>
            <pc:sldMk cId="1517033315" sldId="304"/>
            <ac:spMk id="4" creationId="{85F4444A-31AB-E8DD-14E5-006C71FFE261}"/>
          </ac:spMkLst>
        </pc:spChg>
      </pc:sldChg>
      <pc:sldChg chg="modSp mod">
        <pc:chgData name="Emanuele Bianchi" userId="cb736e54b804406c" providerId="LiveId" clId="{605711D8-1FEF-41B6-A9D8-00CA29011169}" dt="2022-07-20T09:20:39.614" v="211"/>
        <pc:sldMkLst>
          <pc:docMk/>
          <pc:sldMk cId="737289594" sldId="306"/>
        </pc:sldMkLst>
        <pc:spChg chg="mod">
          <ac:chgData name="Emanuele Bianchi" userId="cb736e54b804406c" providerId="LiveId" clId="{605711D8-1FEF-41B6-A9D8-00CA29011169}" dt="2022-07-20T09:20:39.614" v="211"/>
          <ac:spMkLst>
            <pc:docMk/>
            <pc:sldMk cId="737289594" sldId="306"/>
            <ac:spMk id="4" creationId="{85F4444A-31AB-E8DD-14E5-006C71FFE261}"/>
          </ac:spMkLst>
        </pc:spChg>
      </pc:sldChg>
      <pc:sldChg chg="modSp mod">
        <pc:chgData name="Emanuele Bianchi" userId="cb736e54b804406c" providerId="LiveId" clId="{605711D8-1FEF-41B6-A9D8-00CA29011169}" dt="2022-07-20T09:20:49.816" v="213"/>
        <pc:sldMkLst>
          <pc:docMk/>
          <pc:sldMk cId="3201911840" sldId="308"/>
        </pc:sldMkLst>
        <pc:spChg chg="mod">
          <ac:chgData name="Emanuele Bianchi" userId="cb736e54b804406c" providerId="LiveId" clId="{605711D8-1FEF-41B6-A9D8-00CA29011169}" dt="2022-07-20T09:20:49.816" v="213"/>
          <ac:spMkLst>
            <pc:docMk/>
            <pc:sldMk cId="3201911840" sldId="308"/>
            <ac:spMk id="2" creationId="{5A3B37D2-A1F4-BCF4-DCEA-706667B93B40}"/>
          </ac:spMkLst>
        </pc:spChg>
      </pc:sldChg>
      <pc:sldChg chg="addSp delSp modSp mod modAnim">
        <pc:chgData name="Emanuele Bianchi" userId="cb736e54b804406c" providerId="LiveId" clId="{605711D8-1FEF-41B6-A9D8-00CA29011169}" dt="2022-07-20T09:20:54.358" v="214"/>
        <pc:sldMkLst>
          <pc:docMk/>
          <pc:sldMk cId="3980424054" sldId="309"/>
        </pc:sldMkLst>
        <pc:spChg chg="mod">
          <ac:chgData name="Emanuele Bianchi" userId="cb736e54b804406c" providerId="LiveId" clId="{605711D8-1FEF-41B6-A9D8-00CA29011169}" dt="2022-07-20T09:20:54.358" v="214"/>
          <ac:spMkLst>
            <pc:docMk/>
            <pc:sldMk cId="3980424054" sldId="309"/>
            <ac:spMk id="2" creationId="{5A3B37D2-A1F4-BCF4-DCEA-706667B93B40}"/>
          </ac:spMkLst>
        </pc:spChg>
        <pc:spChg chg="mod">
          <ac:chgData name="Emanuele Bianchi" userId="cb736e54b804406c" providerId="LiveId" clId="{605711D8-1FEF-41B6-A9D8-00CA29011169}" dt="2022-07-18T20:42:00.661" v="138" actId="20577"/>
          <ac:spMkLst>
            <pc:docMk/>
            <pc:sldMk cId="3980424054" sldId="309"/>
            <ac:spMk id="19" creationId="{77528EB2-1EAD-7559-CADA-B37DFB26211B}"/>
          </ac:spMkLst>
        </pc:spChg>
        <pc:picChg chg="del">
          <ac:chgData name="Emanuele Bianchi" userId="cb736e54b804406c" providerId="LiveId" clId="{605711D8-1FEF-41B6-A9D8-00CA29011169}" dt="2022-07-18T16:01:31.575" v="0" actId="478"/>
          <ac:picMkLst>
            <pc:docMk/>
            <pc:sldMk cId="3980424054" sldId="309"/>
            <ac:picMk id="4" creationId="{233F17DE-5ABD-5ADC-AAE7-502721C374A1}"/>
          </ac:picMkLst>
        </pc:picChg>
        <pc:picChg chg="add mod">
          <ac:chgData name="Emanuele Bianchi" userId="cb736e54b804406c" providerId="LiveId" clId="{605711D8-1FEF-41B6-A9D8-00CA29011169}" dt="2022-07-18T16:02:01.497" v="4" actId="1076"/>
          <ac:picMkLst>
            <pc:docMk/>
            <pc:sldMk cId="3980424054" sldId="309"/>
            <ac:picMk id="5" creationId="{12215F7A-86DD-9168-3B0C-94A848B40354}"/>
          </ac:picMkLst>
        </pc:picChg>
      </pc:sldChg>
      <pc:sldChg chg="modSp mod">
        <pc:chgData name="Emanuele Bianchi" userId="cb736e54b804406c" providerId="LiveId" clId="{605711D8-1FEF-41B6-A9D8-00CA29011169}" dt="2022-07-20T09:21:08.893" v="217"/>
        <pc:sldMkLst>
          <pc:docMk/>
          <pc:sldMk cId="322261306" sldId="310"/>
        </pc:sldMkLst>
        <pc:spChg chg="mod">
          <ac:chgData name="Emanuele Bianchi" userId="cb736e54b804406c" providerId="LiveId" clId="{605711D8-1FEF-41B6-A9D8-00CA29011169}" dt="2022-07-20T09:21:08.893" v="217"/>
          <ac:spMkLst>
            <pc:docMk/>
            <pc:sldMk cId="322261306" sldId="310"/>
            <ac:spMk id="2" creationId="{14D61ADA-9446-7F98-9D20-25F420ABAAA7}"/>
          </ac:spMkLst>
        </pc:spChg>
      </pc:sldChg>
      <pc:sldChg chg="modSp mod">
        <pc:chgData name="Emanuele Bianchi" userId="cb736e54b804406c" providerId="LiveId" clId="{605711D8-1FEF-41B6-A9D8-00CA29011169}" dt="2022-07-20T09:21:21.101" v="219"/>
        <pc:sldMkLst>
          <pc:docMk/>
          <pc:sldMk cId="724417689" sldId="311"/>
        </pc:sldMkLst>
        <pc:spChg chg="mod">
          <ac:chgData name="Emanuele Bianchi" userId="cb736e54b804406c" providerId="LiveId" clId="{605711D8-1FEF-41B6-A9D8-00CA29011169}" dt="2022-07-20T09:21:21.101" v="219"/>
          <ac:spMkLst>
            <pc:docMk/>
            <pc:sldMk cId="724417689" sldId="311"/>
            <ac:spMk id="2" creationId="{6B00B3E1-7E47-CD44-796D-3948923DDE5A}"/>
          </ac:spMkLst>
        </pc:spChg>
      </pc:sldChg>
      <pc:sldChg chg="addSp delSp modSp add del mod addAnim delAnim modAnim">
        <pc:chgData name="Emanuele Bianchi" userId="cb736e54b804406c" providerId="LiveId" clId="{605711D8-1FEF-41B6-A9D8-00CA29011169}" dt="2022-07-18T19:21:23.391" v="97" actId="14100"/>
        <pc:sldMkLst>
          <pc:docMk/>
          <pc:sldMk cId="236390276" sldId="312"/>
        </pc:sldMkLst>
        <pc:picChg chg="add del mod">
          <ac:chgData name="Emanuele Bianchi" userId="cb736e54b804406c" providerId="LiveId" clId="{605711D8-1FEF-41B6-A9D8-00CA29011169}" dt="2022-07-18T19:21:23.391" v="97" actId="14100"/>
          <ac:picMkLst>
            <pc:docMk/>
            <pc:sldMk cId="236390276" sldId="312"/>
            <ac:picMk id="4" creationId="{9644B43C-F7C3-6B56-87E0-40EA01D3F313}"/>
          </ac:picMkLst>
        </pc:picChg>
      </pc:sldChg>
      <pc:sldChg chg="modSp mod">
        <pc:chgData name="Emanuele Bianchi" userId="cb736e54b804406c" providerId="LiveId" clId="{605711D8-1FEF-41B6-A9D8-00CA29011169}" dt="2022-07-20T09:20:12.207" v="206"/>
        <pc:sldMkLst>
          <pc:docMk/>
          <pc:sldMk cId="1115143196" sldId="313"/>
        </pc:sldMkLst>
        <pc:spChg chg="mod">
          <ac:chgData name="Emanuele Bianchi" userId="cb736e54b804406c" providerId="LiveId" clId="{605711D8-1FEF-41B6-A9D8-00CA29011169}" dt="2022-07-20T09:20:12.207" v="206"/>
          <ac:spMkLst>
            <pc:docMk/>
            <pc:sldMk cId="1115143196" sldId="313"/>
            <ac:spMk id="4" creationId="{10F46EEC-419D-0B63-C92A-F6769F3BA73E}"/>
          </ac:spMkLst>
        </pc:spChg>
      </pc:sldChg>
      <pc:sldChg chg="modSp mod">
        <pc:chgData name="Emanuele Bianchi" userId="cb736e54b804406c" providerId="LiveId" clId="{605711D8-1FEF-41B6-A9D8-00CA29011169}" dt="2022-07-20T09:20:20.216" v="207"/>
        <pc:sldMkLst>
          <pc:docMk/>
          <pc:sldMk cId="560574485" sldId="314"/>
        </pc:sldMkLst>
        <pc:spChg chg="mod">
          <ac:chgData name="Emanuele Bianchi" userId="cb736e54b804406c" providerId="LiveId" clId="{605711D8-1FEF-41B6-A9D8-00CA29011169}" dt="2022-07-20T09:20:20.216" v="207"/>
          <ac:spMkLst>
            <pc:docMk/>
            <pc:sldMk cId="560574485" sldId="314"/>
            <ac:spMk id="4" creationId="{10F46EEC-419D-0B63-C92A-F6769F3BA73E}"/>
          </ac:spMkLst>
        </pc:spChg>
      </pc:sldChg>
      <pc:sldChg chg="modSp mod">
        <pc:chgData name="Emanuele Bianchi" userId="cb736e54b804406c" providerId="LiveId" clId="{605711D8-1FEF-41B6-A9D8-00CA29011169}" dt="2022-07-20T09:20:29.432" v="209"/>
        <pc:sldMkLst>
          <pc:docMk/>
          <pc:sldMk cId="714531775" sldId="315"/>
        </pc:sldMkLst>
        <pc:spChg chg="mod">
          <ac:chgData name="Emanuele Bianchi" userId="cb736e54b804406c" providerId="LiveId" clId="{605711D8-1FEF-41B6-A9D8-00CA29011169}" dt="2022-07-20T09:20:29.432" v="209"/>
          <ac:spMkLst>
            <pc:docMk/>
            <pc:sldMk cId="714531775" sldId="315"/>
            <ac:spMk id="4" creationId="{85F4444A-31AB-E8DD-14E5-006C71FFE261}"/>
          </ac:spMkLst>
        </pc:spChg>
      </pc:sldChg>
      <pc:sldChg chg="modSp mod">
        <pc:chgData name="Emanuele Bianchi" userId="cb736e54b804406c" providerId="LiveId" clId="{605711D8-1FEF-41B6-A9D8-00CA29011169}" dt="2022-07-20T09:20:35.966" v="210"/>
        <pc:sldMkLst>
          <pc:docMk/>
          <pc:sldMk cId="2234201202" sldId="316"/>
        </pc:sldMkLst>
        <pc:spChg chg="mod">
          <ac:chgData name="Emanuele Bianchi" userId="cb736e54b804406c" providerId="LiveId" clId="{605711D8-1FEF-41B6-A9D8-00CA29011169}" dt="2022-07-20T09:20:35.966" v="210"/>
          <ac:spMkLst>
            <pc:docMk/>
            <pc:sldMk cId="2234201202" sldId="316"/>
            <ac:spMk id="4" creationId="{85F4444A-31AB-E8DD-14E5-006C71FFE261}"/>
          </ac:spMkLst>
        </pc:spChg>
      </pc:sldChg>
      <pc:sldChg chg="addSp delSp modSp mod ord modAnim">
        <pc:chgData name="Emanuele Bianchi" userId="cb736e54b804406c" providerId="LiveId" clId="{605711D8-1FEF-41B6-A9D8-00CA29011169}" dt="2022-07-18T19:21:13.364" v="94"/>
        <pc:sldMkLst>
          <pc:docMk/>
          <pc:sldMk cId="2323292348" sldId="318"/>
        </pc:sldMkLst>
        <pc:picChg chg="add del mod">
          <ac:chgData name="Emanuele Bianchi" userId="cb736e54b804406c" providerId="LiveId" clId="{605711D8-1FEF-41B6-A9D8-00CA29011169}" dt="2022-07-18T19:21:09.684" v="91"/>
          <ac:picMkLst>
            <pc:docMk/>
            <pc:sldMk cId="2323292348" sldId="318"/>
            <ac:picMk id="4" creationId="{344DC46C-0409-3803-3A9F-75FBDEFEB7D5}"/>
          </ac:picMkLst>
        </pc:picChg>
      </pc:sldChg>
      <pc:sldChg chg="new del">
        <pc:chgData name="Emanuele Bianchi" userId="cb736e54b804406c" providerId="LiveId" clId="{605711D8-1FEF-41B6-A9D8-00CA29011169}" dt="2022-07-18T19:19:55.726" v="75" actId="47"/>
        <pc:sldMkLst>
          <pc:docMk/>
          <pc:sldMk cId="2050027001" sldId="319"/>
        </pc:sldMkLst>
      </pc:sldChg>
      <pc:sldChg chg="addSp delSp modSp add mod modAnim">
        <pc:chgData name="Emanuele Bianchi" userId="cb736e54b804406c" providerId="LiveId" clId="{605711D8-1FEF-41B6-A9D8-00CA29011169}" dt="2022-07-18T20:06:26.142" v="103"/>
        <pc:sldMkLst>
          <pc:docMk/>
          <pc:sldMk cId="3273999809" sldId="319"/>
        </pc:sldMkLst>
        <pc:spChg chg="del mod">
          <ac:chgData name="Emanuele Bianchi" userId="cb736e54b804406c" providerId="LiveId" clId="{605711D8-1FEF-41B6-A9D8-00CA29011169}" dt="2022-07-18T20:06:06.230" v="102"/>
          <ac:spMkLst>
            <pc:docMk/>
            <pc:sldMk cId="3273999809" sldId="319"/>
            <ac:spMk id="19" creationId="{77528EB2-1EAD-7559-CADA-B37DFB26211B}"/>
          </ac:spMkLst>
        </pc:spChg>
        <pc:picChg chg="add mod">
          <ac:chgData name="Emanuele Bianchi" userId="cb736e54b804406c" providerId="LiveId" clId="{605711D8-1FEF-41B6-A9D8-00CA29011169}" dt="2022-07-18T20:06:26.142" v="103"/>
          <ac:picMkLst>
            <pc:docMk/>
            <pc:sldMk cId="3273999809" sldId="319"/>
            <ac:picMk id="4" creationId="{992A41B4-0D0D-EFEE-7BB2-6D581C467C2F}"/>
          </ac:picMkLst>
        </pc:picChg>
        <pc:picChg chg="del">
          <ac:chgData name="Emanuele Bianchi" userId="cb736e54b804406c" providerId="LiveId" clId="{605711D8-1FEF-41B6-A9D8-00CA29011169}" dt="2022-07-18T20:06:02.187" v="99" actId="478"/>
          <ac:picMkLst>
            <pc:docMk/>
            <pc:sldMk cId="3273999809" sldId="319"/>
            <ac:picMk id="15" creationId="{FF748933-9E13-6B01-37BD-2B0BE802566F}"/>
          </ac:picMkLst>
        </pc:picChg>
      </pc:sldChg>
      <pc:sldChg chg="modSp mod">
        <pc:chgData name="Emanuele Bianchi" userId="cb736e54b804406c" providerId="LiveId" clId="{605711D8-1FEF-41B6-A9D8-00CA29011169}" dt="2022-07-20T09:19:37.639" v="202"/>
        <pc:sldMkLst>
          <pc:docMk/>
          <pc:sldMk cId="493696122" sldId="320"/>
        </pc:sldMkLst>
        <pc:spChg chg="mod">
          <ac:chgData name="Emanuele Bianchi" userId="cb736e54b804406c" providerId="LiveId" clId="{605711D8-1FEF-41B6-A9D8-00CA29011169}" dt="2022-07-20T09:19:37.639" v="202"/>
          <ac:spMkLst>
            <pc:docMk/>
            <pc:sldMk cId="493696122" sldId="320"/>
            <ac:spMk id="3" creationId="{218507FF-58E5-FBAB-60CB-ADF4DC2C8F79}"/>
          </ac:spMkLst>
        </pc:spChg>
      </pc:sldChg>
      <pc:sldChg chg="modSp mod">
        <pc:chgData name="Emanuele Bianchi" userId="cb736e54b804406c" providerId="LiveId" clId="{605711D8-1FEF-41B6-A9D8-00CA29011169}" dt="2022-07-20T09:20:58.733" v="215"/>
        <pc:sldMkLst>
          <pc:docMk/>
          <pc:sldMk cId="3611052030" sldId="321"/>
        </pc:sldMkLst>
        <pc:spChg chg="mod">
          <ac:chgData name="Emanuele Bianchi" userId="cb736e54b804406c" providerId="LiveId" clId="{605711D8-1FEF-41B6-A9D8-00CA29011169}" dt="2022-07-20T09:20:58.733" v="215"/>
          <ac:spMkLst>
            <pc:docMk/>
            <pc:sldMk cId="3611052030" sldId="321"/>
            <ac:spMk id="2" creationId="{14D61ADA-9446-7F98-9D20-25F420ABAAA7}"/>
          </ac:spMkLst>
        </pc:spChg>
      </pc:sldChg>
      <pc:sldChg chg="modSp mod">
        <pc:chgData name="Emanuele Bianchi" userId="cb736e54b804406c" providerId="LiveId" clId="{605711D8-1FEF-41B6-A9D8-00CA29011169}" dt="2022-07-20T09:21:25.821" v="220"/>
        <pc:sldMkLst>
          <pc:docMk/>
          <pc:sldMk cId="1431514719" sldId="322"/>
        </pc:sldMkLst>
        <pc:spChg chg="mod">
          <ac:chgData name="Emanuele Bianchi" userId="cb736e54b804406c" providerId="LiveId" clId="{605711D8-1FEF-41B6-A9D8-00CA29011169}" dt="2022-07-20T09:21:25.821" v="220"/>
          <ac:spMkLst>
            <pc:docMk/>
            <pc:sldMk cId="1431514719" sldId="322"/>
            <ac:spMk id="4" creationId="{A51AA7B6-2BDA-77F4-9DF8-D7BE2C8BE29D}"/>
          </ac:spMkLst>
        </pc:spChg>
      </pc:sldChg>
    </pc:docChg>
  </pc:docChgLst>
  <pc:docChgLst>
    <pc:chgData name="Utente guest" providerId="Windows Live" clId="Web-{CBB54E82-7896-485E-9094-A756F6DA667E}"/>
    <pc:docChg chg="modSld">
      <pc:chgData name="Utente guest" userId="" providerId="Windows Live" clId="Web-{CBB54E82-7896-485E-9094-A756F6DA667E}" dt="2022-07-17T21:44:08.621" v="69" actId="20577"/>
      <pc:docMkLst>
        <pc:docMk/>
      </pc:docMkLst>
      <pc:sldChg chg="addSp delSp modSp">
        <pc:chgData name="Utente guest" userId="" providerId="Windows Live" clId="Web-{CBB54E82-7896-485E-9094-A756F6DA667E}" dt="2022-07-17T21:44:08.621" v="69" actId="20577"/>
        <pc:sldMkLst>
          <pc:docMk/>
          <pc:sldMk cId="2640580721" sldId="283"/>
        </pc:sldMkLst>
        <pc:spChg chg="mod">
          <ac:chgData name="Utente guest" userId="" providerId="Windows Live" clId="Web-{CBB54E82-7896-485E-9094-A756F6DA667E}" dt="2022-07-17T21:44:08.621" v="69" actId="20577"/>
          <ac:spMkLst>
            <pc:docMk/>
            <pc:sldMk cId="2640580721" sldId="283"/>
            <ac:spMk id="41" creationId="{F7FCD230-80C3-4221-BD83-0AF697C8C66A}"/>
          </ac:spMkLst>
        </pc:spChg>
        <pc:spChg chg="mod">
          <ac:chgData name="Utente guest" userId="" providerId="Windows Live" clId="Web-{CBB54E82-7896-485E-9094-A756F6DA667E}" dt="2022-07-17T20:11:26.470" v="28" actId="20577"/>
          <ac:spMkLst>
            <pc:docMk/>
            <pc:sldMk cId="2640580721" sldId="283"/>
            <ac:spMk id="43" creationId="{D0D034E2-BF66-4CC7-A5E7-6632D8A1EC90}"/>
          </ac:spMkLst>
        </pc:spChg>
        <pc:picChg chg="add mod">
          <ac:chgData name="Utente guest" userId="" providerId="Windows Live" clId="Web-{CBB54E82-7896-485E-9094-A756F6DA667E}" dt="2022-07-17T20:11:10.001" v="20" actId="14100"/>
          <ac:picMkLst>
            <pc:docMk/>
            <pc:sldMk cId="2640580721" sldId="283"/>
            <ac:picMk id="7" creationId="{106B3FB0-E81C-16AB-1750-609EFEB00343}"/>
          </ac:picMkLst>
        </pc:picChg>
        <pc:picChg chg="del">
          <ac:chgData name="Utente guest" userId="" providerId="Windows Live" clId="Web-{CBB54E82-7896-485E-9094-A756F6DA667E}" dt="2022-07-17T20:10:13.171" v="14"/>
          <ac:picMkLst>
            <pc:docMk/>
            <pc:sldMk cId="2640580721" sldId="283"/>
            <ac:picMk id="10" creationId="{ACB17B5C-4599-46ED-9FF8-F2017749EFF9}"/>
          </ac:picMkLst>
        </pc:picChg>
      </pc:sldChg>
      <pc:sldChg chg="modSp">
        <pc:chgData name="Utente guest" userId="" providerId="Windows Live" clId="Web-{CBB54E82-7896-485E-9094-A756F6DA667E}" dt="2022-07-17T21:03:28.271" v="44" actId="20577"/>
        <pc:sldMkLst>
          <pc:docMk/>
          <pc:sldMk cId="1379366714" sldId="299"/>
        </pc:sldMkLst>
        <pc:spChg chg="mod">
          <ac:chgData name="Utente guest" userId="" providerId="Windows Live" clId="Web-{CBB54E82-7896-485E-9094-A756F6DA667E}" dt="2022-07-17T21:03:28.271" v="44" actId="20577"/>
          <ac:spMkLst>
            <pc:docMk/>
            <pc:sldMk cId="1379366714" sldId="299"/>
            <ac:spMk id="10" creationId="{2D7A0DD7-B9A2-3A42-2714-CD558E979921}"/>
          </ac:spMkLst>
        </pc:spChg>
      </pc:sldChg>
      <pc:sldChg chg="addSp delSp modSp">
        <pc:chgData name="Utente guest" userId="" providerId="Windows Live" clId="Web-{CBB54E82-7896-485E-9094-A756F6DA667E}" dt="2022-07-17T20:05:54.112" v="13"/>
        <pc:sldMkLst>
          <pc:docMk/>
          <pc:sldMk cId="1817863379" sldId="300"/>
        </pc:sldMkLst>
        <pc:picChg chg="add mod">
          <ac:chgData name="Utente guest" userId="" providerId="Windows Live" clId="Web-{CBB54E82-7896-485E-9094-A756F6DA667E}" dt="2022-07-17T20:04:53.283" v="8" actId="1076"/>
          <ac:picMkLst>
            <pc:docMk/>
            <pc:sldMk cId="1817863379" sldId="300"/>
            <ac:picMk id="4" creationId="{979380D6-6C90-0EE0-1C48-69378D3038D7}"/>
          </ac:picMkLst>
        </pc:picChg>
        <pc:picChg chg="add del mod">
          <ac:chgData name="Utente guest" userId="" providerId="Windows Live" clId="Web-{CBB54E82-7896-485E-9094-A756F6DA667E}" dt="2022-07-17T20:05:54.112" v="13"/>
          <ac:picMkLst>
            <pc:docMk/>
            <pc:sldMk cId="1817863379" sldId="300"/>
            <ac:picMk id="5" creationId="{8E4427D8-95F1-8325-6FFA-D4538DA2A745}"/>
          </ac:picMkLst>
        </pc:picChg>
      </pc:sldChg>
      <pc:sldChg chg="modSp">
        <pc:chgData name="Utente guest" userId="" providerId="Windows Live" clId="Web-{CBB54E82-7896-485E-9094-A756F6DA667E}" dt="2022-07-17T20:54:55.685" v="32"/>
        <pc:sldMkLst>
          <pc:docMk/>
          <pc:sldMk cId="969875367" sldId="303"/>
        </pc:sldMkLst>
        <pc:picChg chg="mod">
          <ac:chgData name="Utente guest" userId="" providerId="Windows Live" clId="Web-{CBB54E82-7896-485E-9094-A756F6DA667E}" dt="2022-07-17T20:54:55.685" v="32"/>
          <ac:picMkLst>
            <pc:docMk/>
            <pc:sldMk cId="969875367" sldId="303"/>
            <ac:picMk id="2" creationId="{B4BA4EBC-1CEB-3419-9A4C-932AD28735EF}"/>
          </ac:picMkLst>
        </pc:picChg>
      </pc:sldChg>
      <pc:sldChg chg="modSp">
        <pc:chgData name="Utente guest" userId="" providerId="Windows Live" clId="Web-{CBB54E82-7896-485E-9094-A756F6DA667E}" dt="2022-07-17T20:54:12.997" v="31"/>
        <pc:sldMkLst>
          <pc:docMk/>
          <pc:sldMk cId="1517033315" sldId="304"/>
        </pc:sldMkLst>
        <pc:picChg chg="mod">
          <ac:chgData name="Utente guest" userId="" providerId="Windows Live" clId="Web-{CBB54E82-7896-485E-9094-A756F6DA667E}" dt="2022-07-17T20:54:12.997" v="31"/>
          <ac:picMkLst>
            <pc:docMk/>
            <pc:sldMk cId="1517033315" sldId="304"/>
            <ac:picMk id="2" creationId="{B4BA4EBC-1CEB-3419-9A4C-932AD28735EF}"/>
          </ac:picMkLst>
        </pc:picChg>
      </pc:sldChg>
      <pc:sldChg chg="modSp">
        <pc:chgData name="Utente guest" userId="" providerId="Windows Live" clId="Web-{CBB54E82-7896-485E-9094-A756F6DA667E}" dt="2022-07-17T20:55:11.748" v="33"/>
        <pc:sldMkLst>
          <pc:docMk/>
          <pc:sldMk cId="737289594" sldId="306"/>
        </pc:sldMkLst>
        <pc:picChg chg="mod">
          <ac:chgData name="Utente guest" userId="" providerId="Windows Live" clId="Web-{CBB54E82-7896-485E-9094-A756F6DA667E}" dt="2022-07-17T20:55:11.748" v="33"/>
          <ac:picMkLst>
            <pc:docMk/>
            <pc:sldMk cId="737289594" sldId="306"/>
            <ac:picMk id="5" creationId="{35F276E2-5F1A-7DCA-5F4A-8970E894DD5D}"/>
          </ac:picMkLst>
        </pc:picChg>
      </pc:sldChg>
      <pc:sldChg chg="modSp">
        <pc:chgData name="Utente guest" userId="" providerId="Windows Live" clId="Web-{CBB54E82-7896-485E-9094-A756F6DA667E}" dt="2022-07-17T20:55:55.515" v="36"/>
        <pc:sldMkLst>
          <pc:docMk/>
          <pc:sldMk cId="3980424054" sldId="309"/>
        </pc:sldMkLst>
        <pc:picChg chg="mod">
          <ac:chgData name="Utente guest" userId="" providerId="Windows Live" clId="Web-{CBB54E82-7896-485E-9094-A756F6DA667E}" dt="2022-07-17T20:55:55.515" v="36"/>
          <ac:picMkLst>
            <pc:docMk/>
            <pc:sldMk cId="3980424054" sldId="309"/>
            <ac:picMk id="4" creationId="{233F17DE-5ABD-5ADC-AAE7-502721C374A1}"/>
          </ac:picMkLst>
        </pc:picChg>
      </pc:sldChg>
      <pc:sldChg chg="modSp">
        <pc:chgData name="Utente guest" userId="" providerId="Windows Live" clId="Web-{CBB54E82-7896-485E-9094-A756F6DA667E}" dt="2022-07-17T20:55:22.983" v="34"/>
        <pc:sldMkLst>
          <pc:docMk/>
          <pc:sldMk cId="322261306" sldId="310"/>
        </pc:sldMkLst>
        <pc:picChg chg="mod">
          <ac:chgData name="Utente guest" userId="" providerId="Windows Live" clId="Web-{CBB54E82-7896-485E-9094-A756F6DA667E}" dt="2022-07-17T20:55:22.983" v="34"/>
          <ac:picMkLst>
            <pc:docMk/>
            <pc:sldMk cId="322261306" sldId="310"/>
            <ac:picMk id="4" creationId="{58938B25-C926-272A-5AA4-A8D0DE9AE553}"/>
          </ac:picMkLst>
        </pc:picChg>
      </pc:sldChg>
      <pc:sldChg chg="addSp modSp">
        <pc:chgData name="Utente guest" userId="" providerId="Windows Live" clId="Web-{CBB54E82-7896-485E-9094-A756F6DA667E}" dt="2022-07-17T21:42:14.211" v="68" actId="1076"/>
        <pc:sldMkLst>
          <pc:docMk/>
          <pc:sldMk cId="724417689" sldId="311"/>
        </pc:sldMkLst>
        <pc:picChg chg="add mod modCrop">
          <ac:chgData name="Utente guest" userId="" providerId="Windows Live" clId="Web-{CBB54E82-7896-485E-9094-A756F6DA667E}" dt="2022-07-17T21:37:10.088" v="60"/>
          <ac:picMkLst>
            <pc:docMk/>
            <pc:sldMk cId="724417689" sldId="311"/>
            <ac:picMk id="4" creationId="{BFA582AF-23A0-9692-CEDD-12608B0B9C87}"/>
          </ac:picMkLst>
        </pc:picChg>
        <pc:picChg chg="add mod">
          <ac:chgData name="Utente guest" userId="" providerId="Windows Live" clId="Web-{CBB54E82-7896-485E-9094-A756F6DA667E}" dt="2022-07-17T21:42:14.211" v="68" actId="1076"/>
          <ac:picMkLst>
            <pc:docMk/>
            <pc:sldMk cId="724417689" sldId="311"/>
            <ac:picMk id="5" creationId="{4CB689AD-D732-26CB-B5CD-EF3C401199A2}"/>
          </ac:picMkLst>
        </pc:picChg>
      </pc:sldChg>
    </pc:docChg>
  </pc:docChgLst>
  <pc:docChgLst>
    <pc:chgData name="Ettore Candeloro" userId="069db27ad5ab1b1c" providerId="LiveId" clId="{FDCE1572-4388-4DA2-AC83-78DE066D29C1}"/>
    <pc:docChg chg="custSel addSld delSld modSld">
      <pc:chgData name="Ettore Candeloro" userId="069db27ad5ab1b1c" providerId="LiveId" clId="{FDCE1572-4388-4DA2-AC83-78DE066D29C1}" dt="2022-07-20T08:48:28.015" v="213" actId="20577"/>
      <pc:docMkLst>
        <pc:docMk/>
      </pc:docMkLst>
      <pc:sldChg chg="modSp mod">
        <pc:chgData name="Ettore Candeloro" userId="069db27ad5ab1b1c" providerId="LiveId" clId="{FDCE1572-4388-4DA2-AC83-78DE066D29C1}" dt="2022-07-19T19:36:29.128" v="105" actId="1076"/>
        <pc:sldMkLst>
          <pc:docMk/>
          <pc:sldMk cId="52314894" sldId="302"/>
        </pc:sldMkLst>
        <pc:spChg chg="mod">
          <ac:chgData name="Ettore Candeloro" userId="069db27ad5ab1b1c" providerId="LiveId" clId="{FDCE1572-4388-4DA2-AC83-78DE066D29C1}" dt="2022-07-19T19:34:48.590" v="41" actId="20577"/>
          <ac:spMkLst>
            <pc:docMk/>
            <pc:sldMk cId="52314894" sldId="302"/>
            <ac:spMk id="19" creationId="{77528EB2-1EAD-7559-CADA-B37DFB26211B}"/>
          </ac:spMkLst>
        </pc:spChg>
        <pc:picChg chg="mod">
          <ac:chgData name="Ettore Candeloro" userId="069db27ad5ab1b1c" providerId="LiveId" clId="{FDCE1572-4388-4DA2-AC83-78DE066D29C1}" dt="2022-07-19T19:36:29.128" v="105" actId="1076"/>
          <ac:picMkLst>
            <pc:docMk/>
            <pc:sldMk cId="52314894" sldId="302"/>
            <ac:picMk id="4" creationId="{262472BF-BC2F-791C-6FB8-F58B617A3596}"/>
          </ac:picMkLst>
        </pc:picChg>
        <pc:picChg chg="mod">
          <ac:chgData name="Ettore Candeloro" userId="069db27ad5ab1b1c" providerId="LiveId" clId="{FDCE1572-4388-4DA2-AC83-78DE066D29C1}" dt="2022-07-19T19:36:29.128" v="105" actId="1076"/>
          <ac:picMkLst>
            <pc:docMk/>
            <pc:sldMk cId="52314894" sldId="302"/>
            <ac:picMk id="5" creationId="{F50344B2-6090-213E-DC9C-8485EEFBC571}"/>
          </ac:picMkLst>
        </pc:picChg>
        <pc:picChg chg="mod">
          <ac:chgData name="Ettore Candeloro" userId="069db27ad5ab1b1c" providerId="LiveId" clId="{FDCE1572-4388-4DA2-AC83-78DE066D29C1}" dt="2022-07-19T19:36:29.128" v="105" actId="1076"/>
          <ac:picMkLst>
            <pc:docMk/>
            <pc:sldMk cId="52314894" sldId="302"/>
            <ac:picMk id="8" creationId="{3E4A325E-22DE-C563-8CAA-D8CA23708E30}"/>
          </ac:picMkLst>
        </pc:picChg>
      </pc:sldChg>
      <pc:sldChg chg="modSp mod">
        <pc:chgData name="Ettore Candeloro" userId="069db27ad5ab1b1c" providerId="LiveId" clId="{FDCE1572-4388-4DA2-AC83-78DE066D29C1}" dt="2022-07-19T08:47:57.637" v="38" actId="20577"/>
        <pc:sldMkLst>
          <pc:docMk/>
          <pc:sldMk cId="322261306" sldId="310"/>
        </pc:sldMkLst>
        <pc:spChg chg="mod">
          <ac:chgData name="Ettore Candeloro" userId="069db27ad5ab1b1c" providerId="LiveId" clId="{FDCE1572-4388-4DA2-AC83-78DE066D29C1}" dt="2022-07-19T08:47:57.637" v="38" actId="20577"/>
          <ac:spMkLst>
            <pc:docMk/>
            <pc:sldMk cId="322261306" sldId="310"/>
            <ac:spMk id="10" creationId="{CFAE6CB5-0D8F-7306-71D1-99DCEFEA5580}"/>
          </ac:spMkLst>
        </pc:spChg>
      </pc:sldChg>
      <pc:sldChg chg="modSp mod">
        <pc:chgData name="Ettore Candeloro" userId="069db27ad5ab1b1c" providerId="LiveId" clId="{FDCE1572-4388-4DA2-AC83-78DE066D29C1}" dt="2022-07-19T19:36:52.085" v="107" actId="113"/>
        <pc:sldMkLst>
          <pc:docMk/>
          <pc:sldMk cId="1115143196" sldId="313"/>
        </pc:sldMkLst>
        <pc:spChg chg="mod">
          <ac:chgData name="Ettore Candeloro" userId="069db27ad5ab1b1c" providerId="LiveId" clId="{FDCE1572-4388-4DA2-AC83-78DE066D29C1}" dt="2022-07-19T19:36:52.085" v="107" actId="113"/>
          <ac:spMkLst>
            <pc:docMk/>
            <pc:sldMk cId="1115143196" sldId="313"/>
            <ac:spMk id="19" creationId="{77528EB2-1EAD-7559-CADA-B37DFB26211B}"/>
          </ac:spMkLst>
        </pc:spChg>
      </pc:sldChg>
      <pc:sldChg chg="modSp mod">
        <pc:chgData name="Ettore Candeloro" userId="069db27ad5ab1b1c" providerId="LiveId" clId="{FDCE1572-4388-4DA2-AC83-78DE066D29C1}" dt="2022-07-19T19:37:00.470" v="108" actId="20577"/>
        <pc:sldMkLst>
          <pc:docMk/>
          <pc:sldMk cId="714531775" sldId="315"/>
        </pc:sldMkLst>
        <pc:spChg chg="mod">
          <ac:chgData name="Ettore Candeloro" userId="069db27ad5ab1b1c" providerId="LiveId" clId="{FDCE1572-4388-4DA2-AC83-78DE066D29C1}" dt="2022-07-19T19:37:00.470" v="108" actId="20577"/>
          <ac:spMkLst>
            <pc:docMk/>
            <pc:sldMk cId="714531775" sldId="315"/>
            <ac:spMk id="19" creationId="{77528EB2-1EAD-7559-CADA-B37DFB26211B}"/>
          </ac:spMkLst>
        </pc:spChg>
      </pc:sldChg>
      <pc:sldChg chg="delSp mod">
        <pc:chgData name="Ettore Candeloro" userId="069db27ad5ab1b1c" providerId="LiveId" clId="{FDCE1572-4388-4DA2-AC83-78DE066D29C1}" dt="2022-07-20T08:47:46.432" v="207" actId="478"/>
        <pc:sldMkLst>
          <pc:docMk/>
          <pc:sldMk cId="3065917188" sldId="317"/>
        </pc:sldMkLst>
        <pc:spChg chg="del">
          <ac:chgData name="Ettore Candeloro" userId="069db27ad5ab1b1c" providerId="LiveId" clId="{FDCE1572-4388-4DA2-AC83-78DE066D29C1}" dt="2022-07-20T08:47:46.432" v="207" actId="478"/>
          <ac:spMkLst>
            <pc:docMk/>
            <pc:sldMk cId="3065917188" sldId="317"/>
            <ac:spMk id="8" creationId="{D4305886-8ACA-4ED6-AA5B-215F6D741CF0}"/>
          </ac:spMkLst>
        </pc:spChg>
      </pc:sldChg>
      <pc:sldChg chg="modSp mod">
        <pc:chgData name="Ettore Candeloro" userId="069db27ad5ab1b1c" providerId="LiveId" clId="{FDCE1572-4388-4DA2-AC83-78DE066D29C1}" dt="2022-07-20T08:48:28.015" v="213" actId="20577"/>
        <pc:sldMkLst>
          <pc:docMk/>
          <pc:sldMk cId="2323292348" sldId="318"/>
        </pc:sldMkLst>
        <pc:spChg chg="mod">
          <ac:chgData name="Ettore Candeloro" userId="069db27ad5ab1b1c" providerId="LiveId" clId="{FDCE1572-4388-4DA2-AC83-78DE066D29C1}" dt="2022-07-20T08:48:28.015" v="213" actId="20577"/>
          <ac:spMkLst>
            <pc:docMk/>
            <pc:sldMk cId="2323292348" sldId="318"/>
            <ac:spMk id="6" creationId="{E008D423-93C8-E036-B289-08F961C784AF}"/>
          </ac:spMkLst>
        </pc:spChg>
      </pc:sldChg>
      <pc:sldChg chg="modSp mod">
        <pc:chgData name="Ettore Candeloro" userId="069db27ad5ab1b1c" providerId="LiveId" clId="{FDCE1572-4388-4DA2-AC83-78DE066D29C1}" dt="2022-07-19T08:48:36.630" v="39" actId="1076"/>
        <pc:sldMkLst>
          <pc:docMk/>
          <pc:sldMk cId="1431514719" sldId="322"/>
        </pc:sldMkLst>
        <pc:spChg chg="mod">
          <ac:chgData name="Ettore Candeloro" userId="069db27ad5ab1b1c" providerId="LiveId" clId="{FDCE1572-4388-4DA2-AC83-78DE066D29C1}" dt="2022-07-19T08:48:36.630" v="39" actId="1076"/>
          <ac:spMkLst>
            <pc:docMk/>
            <pc:sldMk cId="1431514719" sldId="322"/>
            <ac:spMk id="2" creationId="{9C2B8C1C-30AE-2C42-E2A7-204B2F26D2E3}"/>
          </ac:spMkLst>
        </pc:spChg>
      </pc:sldChg>
      <pc:sldChg chg="modSp mod">
        <pc:chgData name="Ettore Candeloro" userId="069db27ad5ab1b1c" providerId="LiveId" clId="{FDCE1572-4388-4DA2-AC83-78DE066D29C1}" dt="2022-07-19T19:50:42.759" v="122" actId="20577"/>
        <pc:sldMkLst>
          <pc:docMk/>
          <pc:sldMk cId="2327021966" sldId="323"/>
        </pc:sldMkLst>
        <pc:spChg chg="mod">
          <ac:chgData name="Ettore Candeloro" userId="069db27ad5ab1b1c" providerId="LiveId" clId="{FDCE1572-4388-4DA2-AC83-78DE066D29C1}" dt="2022-07-19T19:50:42.759" v="122" actId="20577"/>
          <ac:spMkLst>
            <pc:docMk/>
            <pc:sldMk cId="2327021966" sldId="323"/>
            <ac:spMk id="6" creationId="{C65C0154-D9DC-CC75-72BD-0A0301FD3DAD}"/>
          </ac:spMkLst>
        </pc:spChg>
      </pc:sldChg>
      <pc:sldChg chg="new del">
        <pc:chgData name="Ettore Candeloro" userId="069db27ad5ab1b1c" providerId="LiveId" clId="{FDCE1572-4388-4DA2-AC83-78DE066D29C1}" dt="2022-07-20T08:44:52.737" v="125" actId="47"/>
        <pc:sldMkLst>
          <pc:docMk/>
          <pc:sldMk cId="175486682" sldId="324"/>
        </pc:sldMkLst>
      </pc:sldChg>
      <pc:sldChg chg="addSp delSp modSp add mod modAnim">
        <pc:chgData name="Ettore Candeloro" userId="069db27ad5ab1b1c" providerId="LiveId" clId="{FDCE1572-4388-4DA2-AC83-78DE066D29C1}" dt="2022-07-20T08:46:13.450" v="206" actId="1076"/>
        <pc:sldMkLst>
          <pc:docMk/>
          <pc:sldMk cId="635826354" sldId="325"/>
        </pc:sldMkLst>
        <pc:spChg chg="mod">
          <ac:chgData name="Ettore Candeloro" userId="069db27ad5ab1b1c" providerId="LiveId" clId="{FDCE1572-4388-4DA2-AC83-78DE066D29C1}" dt="2022-07-20T08:45:14.063" v="194" actId="20577"/>
          <ac:spMkLst>
            <pc:docMk/>
            <pc:sldMk cId="635826354" sldId="325"/>
            <ac:spMk id="6" creationId="{C65C0154-D9DC-CC75-72BD-0A0301FD3DAD}"/>
          </ac:spMkLst>
        </pc:spChg>
        <pc:picChg chg="add mod">
          <ac:chgData name="Ettore Candeloro" userId="069db27ad5ab1b1c" providerId="LiveId" clId="{FDCE1572-4388-4DA2-AC83-78DE066D29C1}" dt="2022-07-20T08:46:13.450" v="206" actId="1076"/>
          <ac:picMkLst>
            <pc:docMk/>
            <pc:sldMk cId="635826354" sldId="325"/>
            <ac:picMk id="3" creationId="{011AA522-5F97-AD32-21AB-2BD1991BBF44}"/>
          </ac:picMkLst>
        </pc:picChg>
        <pc:picChg chg="del">
          <ac:chgData name="Ettore Candeloro" userId="069db27ad5ab1b1c" providerId="LiveId" clId="{FDCE1572-4388-4DA2-AC83-78DE066D29C1}" dt="2022-07-20T08:45:16.836" v="196" actId="478"/>
          <ac:picMkLst>
            <pc:docMk/>
            <pc:sldMk cId="635826354" sldId="325"/>
            <ac:picMk id="4" creationId="{503DE49D-96E1-D1ED-F23C-833D257ABD9E}"/>
          </ac:picMkLst>
        </pc:picChg>
        <pc:picChg chg="del">
          <ac:chgData name="Ettore Candeloro" userId="069db27ad5ab1b1c" providerId="LiveId" clId="{FDCE1572-4388-4DA2-AC83-78DE066D29C1}" dt="2022-07-20T08:45:16.421" v="195" actId="478"/>
          <ac:picMkLst>
            <pc:docMk/>
            <pc:sldMk cId="635826354" sldId="325"/>
            <ac:picMk id="7" creationId="{76A996C8-374F-7C43-4A28-92F878AFBE0C}"/>
          </ac:picMkLst>
        </pc:picChg>
        <pc:picChg chg="del">
          <ac:chgData name="Ettore Candeloro" userId="069db27ad5ab1b1c" providerId="LiveId" clId="{FDCE1572-4388-4DA2-AC83-78DE066D29C1}" dt="2022-07-20T08:45:17.284" v="197" actId="478"/>
          <ac:picMkLst>
            <pc:docMk/>
            <pc:sldMk cId="635826354" sldId="325"/>
            <ac:picMk id="8" creationId="{AEDF483C-BF4D-63D2-ACAE-B8DAB8768905}"/>
          </ac:picMkLst>
        </pc:picChg>
      </pc:sldChg>
    </pc:docChg>
  </pc:docChgLst>
  <pc:docChgLst>
    <pc:chgData name="Ettore Candeloro" userId="069db27ad5ab1b1c" providerId="Windows Live" clId="Web-{ABB26602-A66F-4ED1-99C7-98E70857D181}"/>
    <pc:docChg chg="addSld modSld">
      <pc:chgData name="Ettore Candeloro" userId="069db27ad5ab1b1c" providerId="Windows Live" clId="Web-{ABB26602-A66F-4ED1-99C7-98E70857D181}" dt="2022-07-19T14:28:10.725" v="715" actId="20577"/>
      <pc:docMkLst>
        <pc:docMk/>
      </pc:docMkLst>
      <pc:sldChg chg="modSp">
        <pc:chgData name="Ettore Candeloro" userId="069db27ad5ab1b1c" providerId="Windows Live" clId="Web-{ABB26602-A66F-4ED1-99C7-98E70857D181}" dt="2022-07-19T14:19:50.190" v="377" actId="20577"/>
        <pc:sldMkLst>
          <pc:docMk/>
          <pc:sldMk cId="2640580721" sldId="283"/>
        </pc:sldMkLst>
        <pc:spChg chg="mod">
          <ac:chgData name="Ettore Candeloro" userId="069db27ad5ab1b1c" providerId="Windows Live" clId="Web-{ABB26602-A66F-4ED1-99C7-98E70857D181}" dt="2022-07-19T14:19:50.190" v="377" actId="20577"/>
          <ac:spMkLst>
            <pc:docMk/>
            <pc:sldMk cId="2640580721" sldId="283"/>
            <ac:spMk id="6" creationId="{0C9D11D0-1CA9-42D5-AF43-178886E1686D}"/>
          </ac:spMkLst>
        </pc:spChg>
      </pc:sldChg>
      <pc:sldChg chg="modSp">
        <pc:chgData name="Ettore Candeloro" userId="069db27ad5ab1b1c" providerId="Windows Live" clId="Web-{ABB26602-A66F-4ED1-99C7-98E70857D181}" dt="2022-07-19T14:26:37.346" v="695" actId="20577"/>
        <pc:sldMkLst>
          <pc:docMk/>
          <pc:sldMk cId="52314894" sldId="302"/>
        </pc:sldMkLst>
        <pc:spChg chg="mod">
          <ac:chgData name="Ettore Candeloro" userId="069db27ad5ab1b1c" providerId="Windows Live" clId="Web-{ABB26602-A66F-4ED1-99C7-98E70857D181}" dt="2022-07-19T14:26:37.346" v="695" actId="20577"/>
          <ac:spMkLst>
            <pc:docMk/>
            <pc:sldMk cId="52314894" sldId="302"/>
            <ac:spMk id="19" creationId="{77528EB2-1EAD-7559-CADA-B37DFB26211B}"/>
          </ac:spMkLst>
        </pc:spChg>
        <pc:picChg chg="mod">
          <ac:chgData name="Ettore Candeloro" userId="069db27ad5ab1b1c" providerId="Windows Live" clId="Web-{ABB26602-A66F-4ED1-99C7-98E70857D181}" dt="2022-07-19T14:25:39.360" v="669" actId="1076"/>
          <ac:picMkLst>
            <pc:docMk/>
            <pc:sldMk cId="52314894" sldId="302"/>
            <ac:picMk id="4" creationId="{262472BF-BC2F-791C-6FB8-F58B617A3596}"/>
          </ac:picMkLst>
        </pc:picChg>
        <pc:picChg chg="mod">
          <ac:chgData name="Ettore Candeloro" userId="069db27ad5ab1b1c" providerId="Windows Live" clId="Web-{ABB26602-A66F-4ED1-99C7-98E70857D181}" dt="2022-07-19T14:25:39.375" v="670" actId="1076"/>
          <ac:picMkLst>
            <pc:docMk/>
            <pc:sldMk cId="52314894" sldId="302"/>
            <ac:picMk id="5" creationId="{F50344B2-6090-213E-DC9C-8485EEFBC571}"/>
          </ac:picMkLst>
        </pc:picChg>
        <pc:picChg chg="mod">
          <ac:chgData name="Ettore Candeloro" userId="069db27ad5ab1b1c" providerId="Windows Live" clId="Web-{ABB26602-A66F-4ED1-99C7-98E70857D181}" dt="2022-07-19T14:25:39.406" v="671" actId="1076"/>
          <ac:picMkLst>
            <pc:docMk/>
            <pc:sldMk cId="52314894" sldId="302"/>
            <ac:picMk id="8" creationId="{3E4A325E-22DE-C563-8CAA-D8CA23708E30}"/>
          </ac:picMkLst>
        </pc:picChg>
      </pc:sldChg>
      <pc:sldChg chg="modSp">
        <pc:chgData name="Ettore Candeloro" userId="069db27ad5ab1b1c" providerId="Windows Live" clId="Web-{ABB26602-A66F-4ED1-99C7-98E70857D181}" dt="2022-07-19T14:26:50.940" v="697" actId="20577"/>
        <pc:sldMkLst>
          <pc:docMk/>
          <pc:sldMk cId="969875367" sldId="303"/>
        </pc:sldMkLst>
        <pc:spChg chg="mod">
          <ac:chgData name="Ettore Candeloro" userId="069db27ad5ab1b1c" providerId="Windows Live" clId="Web-{ABB26602-A66F-4ED1-99C7-98E70857D181}" dt="2022-07-19T14:26:50.940" v="697" actId="20577"/>
          <ac:spMkLst>
            <pc:docMk/>
            <pc:sldMk cId="969875367" sldId="303"/>
            <ac:spMk id="19" creationId="{77528EB2-1EAD-7559-CADA-B37DFB26211B}"/>
          </ac:spMkLst>
        </pc:spChg>
      </pc:sldChg>
      <pc:sldChg chg="modSp">
        <pc:chgData name="Ettore Candeloro" userId="069db27ad5ab1b1c" providerId="Windows Live" clId="Web-{ABB26602-A66F-4ED1-99C7-98E70857D181}" dt="2022-07-19T14:27:40.349" v="708" actId="20577"/>
        <pc:sldMkLst>
          <pc:docMk/>
          <pc:sldMk cId="1517033315" sldId="304"/>
        </pc:sldMkLst>
        <pc:spChg chg="mod">
          <ac:chgData name="Ettore Candeloro" userId="069db27ad5ab1b1c" providerId="Windows Live" clId="Web-{ABB26602-A66F-4ED1-99C7-98E70857D181}" dt="2022-07-19T14:27:40.349" v="708" actId="20577"/>
          <ac:spMkLst>
            <pc:docMk/>
            <pc:sldMk cId="1517033315" sldId="304"/>
            <ac:spMk id="19" creationId="{77528EB2-1EAD-7559-CADA-B37DFB26211B}"/>
          </ac:spMkLst>
        </pc:spChg>
      </pc:sldChg>
      <pc:sldChg chg="modSp">
        <pc:chgData name="Ettore Candeloro" userId="069db27ad5ab1b1c" providerId="Windows Live" clId="Web-{ABB26602-A66F-4ED1-99C7-98E70857D181}" dt="2022-07-19T14:05:05.484" v="247" actId="1076"/>
        <pc:sldMkLst>
          <pc:docMk/>
          <pc:sldMk cId="3980424054" sldId="309"/>
        </pc:sldMkLst>
        <pc:spChg chg="mod">
          <ac:chgData name="Ettore Candeloro" userId="069db27ad5ab1b1c" providerId="Windows Live" clId="Web-{ABB26602-A66F-4ED1-99C7-98E70857D181}" dt="2022-07-19T14:04:51.452" v="243" actId="20577"/>
          <ac:spMkLst>
            <pc:docMk/>
            <pc:sldMk cId="3980424054" sldId="309"/>
            <ac:spMk id="19" creationId="{77528EB2-1EAD-7559-CADA-B37DFB26211B}"/>
          </ac:spMkLst>
        </pc:spChg>
        <pc:picChg chg="mod">
          <ac:chgData name="Ettore Candeloro" userId="069db27ad5ab1b1c" providerId="Windows Live" clId="Web-{ABB26602-A66F-4ED1-99C7-98E70857D181}" dt="2022-07-19T14:05:05.484" v="247" actId="1076"/>
          <ac:picMkLst>
            <pc:docMk/>
            <pc:sldMk cId="3980424054" sldId="309"/>
            <ac:picMk id="5" creationId="{12215F7A-86DD-9168-3B0C-94A848B40354}"/>
          </ac:picMkLst>
        </pc:picChg>
      </pc:sldChg>
      <pc:sldChg chg="modSp">
        <pc:chgData name="Ettore Candeloro" userId="069db27ad5ab1b1c" providerId="Windows Live" clId="Web-{ABB26602-A66F-4ED1-99C7-98E70857D181}" dt="2022-07-19T14:26:57.441" v="699" actId="20577"/>
        <pc:sldMkLst>
          <pc:docMk/>
          <pc:sldMk cId="1115143196" sldId="313"/>
        </pc:sldMkLst>
        <pc:spChg chg="mod">
          <ac:chgData name="Ettore Candeloro" userId="069db27ad5ab1b1c" providerId="Windows Live" clId="Web-{ABB26602-A66F-4ED1-99C7-98E70857D181}" dt="2022-07-19T14:26:57.441" v="699" actId="20577"/>
          <ac:spMkLst>
            <pc:docMk/>
            <pc:sldMk cId="1115143196" sldId="313"/>
            <ac:spMk id="19" creationId="{77528EB2-1EAD-7559-CADA-B37DFB26211B}"/>
          </ac:spMkLst>
        </pc:spChg>
      </pc:sldChg>
      <pc:sldChg chg="modSp">
        <pc:chgData name="Ettore Candeloro" userId="069db27ad5ab1b1c" providerId="Windows Live" clId="Web-{ABB26602-A66F-4ED1-99C7-98E70857D181}" dt="2022-07-19T14:27:20.363" v="705" actId="20577"/>
        <pc:sldMkLst>
          <pc:docMk/>
          <pc:sldMk cId="560574485" sldId="314"/>
        </pc:sldMkLst>
        <pc:spChg chg="mod">
          <ac:chgData name="Ettore Candeloro" userId="069db27ad5ab1b1c" providerId="Windows Live" clId="Web-{ABB26602-A66F-4ED1-99C7-98E70857D181}" dt="2022-07-19T14:27:20.363" v="705" actId="20577"/>
          <ac:spMkLst>
            <pc:docMk/>
            <pc:sldMk cId="560574485" sldId="314"/>
            <ac:spMk id="19" creationId="{77528EB2-1EAD-7559-CADA-B37DFB26211B}"/>
          </ac:spMkLst>
        </pc:spChg>
      </pc:sldChg>
      <pc:sldChg chg="modSp">
        <pc:chgData name="Ettore Candeloro" userId="069db27ad5ab1b1c" providerId="Windows Live" clId="Web-{ABB26602-A66F-4ED1-99C7-98E70857D181}" dt="2022-07-19T14:27:44.708" v="710" actId="20577"/>
        <pc:sldMkLst>
          <pc:docMk/>
          <pc:sldMk cId="714531775" sldId="315"/>
        </pc:sldMkLst>
        <pc:spChg chg="mod">
          <ac:chgData name="Ettore Candeloro" userId="069db27ad5ab1b1c" providerId="Windows Live" clId="Web-{ABB26602-A66F-4ED1-99C7-98E70857D181}" dt="2022-07-19T14:27:44.708" v="710" actId="20577"/>
          <ac:spMkLst>
            <pc:docMk/>
            <pc:sldMk cId="714531775" sldId="315"/>
            <ac:spMk id="19" creationId="{77528EB2-1EAD-7559-CADA-B37DFB26211B}"/>
          </ac:spMkLst>
        </pc:spChg>
      </pc:sldChg>
      <pc:sldChg chg="modSp">
        <pc:chgData name="Ettore Candeloro" userId="069db27ad5ab1b1c" providerId="Windows Live" clId="Web-{ABB26602-A66F-4ED1-99C7-98E70857D181}" dt="2022-07-19T14:28:10.725" v="715" actId="20577"/>
        <pc:sldMkLst>
          <pc:docMk/>
          <pc:sldMk cId="2234201202" sldId="316"/>
        </pc:sldMkLst>
        <pc:spChg chg="mod">
          <ac:chgData name="Ettore Candeloro" userId="069db27ad5ab1b1c" providerId="Windows Live" clId="Web-{ABB26602-A66F-4ED1-99C7-98E70857D181}" dt="2022-07-19T14:28:10.725" v="715" actId="20577"/>
          <ac:spMkLst>
            <pc:docMk/>
            <pc:sldMk cId="2234201202" sldId="316"/>
            <ac:spMk id="19" creationId="{77528EB2-1EAD-7559-CADA-B37DFB26211B}"/>
          </ac:spMkLst>
        </pc:spChg>
      </pc:sldChg>
      <pc:sldChg chg="addSp delSp modSp">
        <pc:chgData name="Ettore Candeloro" userId="069db27ad5ab1b1c" providerId="Windows Live" clId="Web-{ABB26602-A66F-4ED1-99C7-98E70857D181}" dt="2022-07-19T13:51:11.417" v="239" actId="20577"/>
        <pc:sldMkLst>
          <pc:docMk/>
          <pc:sldMk cId="2323292348" sldId="318"/>
        </pc:sldMkLst>
        <pc:spChg chg="del">
          <ac:chgData name="Ettore Candeloro" userId="069db27ad5ab1b1c" providerId="Windows Live" clId="Web-{ABB26602-A66F-4ED1-99C7-98E70857D181}" dt="2022-07-19T13:11:17.810" v="0"/>
          <ac:spMkLst>
            <pc:docMk/>
            <pc:sldMk cId="2323292348" sldId="318"/>
            <ac:spMk id="3" creationId="{856DF6C0-DDD8-67AC-B35C-9AAF4E7FF65B}"/>
          </ac:spMkLst>
        </pc:spChg>
        <pc:spChg chg="add mod">
          <ac:chgData name="Ettore Candeloro" userId="069db27ad5ab1b1c" providerId="Windows Live" clId="Web-{ABB26602-A66F-4ED1-99C7-98E70857D181}" dt="2022-07-19T13:51:11.417" v="239" actId="20577"/>
          <ac:spMkLst>
            <pc:docMk/>
            <pc:sldMk cId="2323292348" sldId="318"/>
            <ac:spMk id="6" creationId="{E008D423-93C8-E036-B289-08F961C784AF}"/>
          </ac:spMkLst>
        </pc:spChg>
        <pc:picChg chg="add del mod">
          <ac:chgData name="Ettore Candeloro" userId="069db27ad5ab1b1c" providerId="Windows Live" clId="Web-{ABB26602-A66F-4ED1-99C7-98E70857D181}" dt="2022-07-19T13:33:26.308" v="170"/>
          <ac:picMkLst>
            <pc:docMk/>
            <pc:sldMk cId="2323292348" sldId="318"/>
            <ac:picMk id="4" creationId="{BBE8526D-912F-13B6-0FC3-3C1DFF0DD7FA}"/>
          </ac:picMkLst>
        </pc:picChg>
        <pc:picChg chg="add mod">
          <ac:chgData name="Ettore Candeloro" userId="069db27ad5ab1b1c" providerId="Windows Live" clId="Web-{ABB26602-A66F-4ED1-99C7-98E70857D181}" dt="2022-07-19T13:13:07.501" v="12" actId="1076"/>
          <ac:picMkLst>
            <pc:docMk/>
            <pc:sldMk cId="2323292348" sldId="318"/>
            <ac:picMk id="5" creationId="{BB4AA3EB-7DFB-4B6E-7864-C6EFC722B106}"/>
          </ac:picMkLst>
        </pc:picChg>
        <pc:picChg chg="add mod">
          <ac:chgData name="Ettore Candeloro" userId="069db27ad5ab1b1c" providerId="Windows Live" clId="Web-{ABB26602-A66F-4ED1-99C7-98E70857D181}" dt="2022-07-19T13:34:13.966" v="174" actId="14100"/>
          <ac:picMkLst>
            <pc:docMk/>
            <pc:sldMk cId="2323292348" sldId="318"/>
            <ac:picMk id="7" creationId="{126E3D71-DC99-B9F2-A8A8-DB3FDD03D32D}"/>
          </ac:picMkLst>
        </pc:picChg>
      </pc:sldChg>
      <pc:sldChg chg="addSp delSp modSp new">
        <pc:chgData name="Ettore Candeloro" userId="069db27ad5ab1b1c" providerId="Windows Live" clId="Web-{ABB26602-A66F-4ED1-99C7-98E70857D181}" dt="2022-07-19T14:12:20.860" v="340" actId="20577"/>
        <pc:sldMkLst>
          <pc:docMk/>
          <pc:sldMk cId="2327021966" sldId="323"/>
        </pc:sldMkLst>
        <pc:spChg chg="add mod">
          <ac:chgData name="Ettore Candeloro" userId="069db27ad5ab1b1c" providerId="Windows Live" clId="Web-{ABB26602-A66F-4ED1-99C7-98E70857D181}" dt="2022-07-19T14:12:20.860" v="340" actId="20577"/>
          <ac:spMkLst>
            <pc:docMk/>
            <pc:sldMk cId="2327021966" sldId="323"/>
            <ac:spMk id="6" creationId="{C65C0154-D9DC-CC75-72BD-0A0301FD3DAD}"/>
          </ac:spMkLst>
        </pc:spChg>
        <pc:picChg chg="add del mod">
          <ac:chgData name="Ettore Candeloro" userId="069db27ad5ab1b1c" providerId="Windows Live" clId="Web-{ABB26602-A66F-4ED1-99C7-98E70857D181}" dt="2022-07-19T14:08:17.444" v="252"/>
          <ac:picMkLst>
            <pc:docMk/>
            <pc:sldMk cId="2327021966" sldId="323"/>
            <ac:picMk id="3" creationId="{2FBBAC4F-F9D9-8C9E-D513-DC5BF54A2EAE}"/>
          </ac:picMkLst>
        </pc:picChg>
        <pc:picChg chg="add mod">
          <ac:chgData name="Ettore Candeloro" userId="069db27ad5ab1b1c" providerId="Windows Live" clId="Web-{ABB26602-A66F-4ED1-99C7-98E70857D181}" dt="2022-07-19T14:11:58.187" v="313" actId="1076"/>
          <ac:picMkLst>
            <pc:docMk/>
            <pc:sldMk cId="2327021966" sldId="323"/>
            <ac:picMk id="4" creationId="{503DE49D-96E1-D1ED-F23C-833D257ABD9E}"/>
          </ac:picMkLst>
        </pc:picChg>
        <pc:picChg chg="add mod">
          <ac:chgData name="Ettore Candeloro" userId="069db27ad5ab1b1c" providerId="Windows Live" clId="Web-{ABB26602-A66F-4ED1-99C7-98E70857D181}" dt="2022-07-19T14:12:07.391" v="315" actId="1076"/>
          <ac:picMkLst>
            <pc:docMk/>
            <pc:sldMk cId="2327021966" sldId="323"/>
            <ac:picMk id="7" creationId="{76A996C8-374F-7C43-4A28-92F878AFBE0C}"/>
          </ac:picMkLst>
        </pc:picChg>
        <pc:picChg chg="add mod">
          <ac:chgData name="Ettore Candeloro" userId="069db27ad5ab1b1c" providerId="Windows Live" clId="Web-{ABB26602-A66F-4ED1-99C7-98E70857D181}" dt="2022-07-19T14:11:54.781" v="312" actId="1076"/>
          <ac:picMkLst>
            <pc:docMk/>
            <pc:sldMk cId="2327021966" sldId="323"/>
            <ac:picMk id="8" creationId="{AEDF483C-BF4D-63D2-ACAE-B8DAB8768905}"/>
          </ac:picMkLst>
        </pc:picChg>
      </pc:sldChg>
    </pc:docChg>
  </pc:docChgLst>
  <pc:docChgLst>
    <pc:chgData name="Ettore Candeloro" userId="069db27ad5ab1b1c" providerId="Windows Live" clId="Web-{C2B6431F-C06C-4C59-91A4-360B3825558A}"/>
    <pc:docChg chg="addSld delSld modSld sldOrd">
      <pc:chgData name="Ettore Candeloro" userId="069db27ad5ab1b1c" providerId="Windows Live" clId="Web-{C2B6431F-C06C-4C59-91A4-360B3825558A}" dt="2022-07-18T19:08:32.583" v="2260" actId="1076"/>
      <pc:docMkLst>
        <pc:docMk/>
      </pc:docMkLst>
      <pc:sldChg chg="modSp">
        <pc:chgData name="Ettore Candeloro" userId="069db27ad5ab1b1c" providerId="Windows Live" clId="Web-{C2B6431F-C06C-4C59-91A4-360B3825558A}" dt="2022-07-18T17:57:34.037" v="2107" actId="20577"/>
        <pc:sldMkLst>
          <pc:docMk/>
          <pc:sldMk cId="2640580721" sldId="283"/>
        </pc:sldMkLst>
        <pc:spChg chg="mod">
          <ac:chgData name="Ettore Candeloro" userId="069db27ad5ab1b1c" providerId="Windows Live" clId="Web-{C2B6431F-C06C-4C59-91A4-360B3825558A}" dt="2022-07-18T17:57:34.037" v="2107" actId="20577"/>
          <ac:spMkLst>
            <pc:docMk/>
            <pc:sldMk cId="2640580721" sldId="283"/>
            <ac:spMk id="6" creationId="{0C9D11D0-1CA9-42D5-AF43-178886E1686D}"/>
          </ac:spMkLst>
        </pc:spChg>
        <pc:spChg chg="mod">
          <ac:chgData name="Ettore Candeloro" userId="069db27ad5ab1b1c" providerId="Windows Live" clId="Web-{C2B6431F-C06C-4C59-91A4-360B3825558A}" dt="2022-07-18T17:57:07.364" v="2105" actId="20577"/>
          <ac:spMkLst>
            <pc:docMk/>
            <pc:sldMk cId="2640580721" sldId="283"/>
            <ac:spMk id="41" creationId="{F7FCD230-80C3-4221-BD83-0AF697C8C66A}"/>
          </ac:spMkLst>
        </pc:spChg>
      </pc:sldChg>
      <pc:sldChg chg="modSp">
        <pc:chgData name="Ettore Candeloro" userId="069db27ad5ab1b1c" providerId="Windows Live" clId="Web-{C2B6431F-C06C-4C59-91A4-360B3825558A}" dt="2022-07-18T19:02:26.334" v="2257" actId="20577"/>
        <pc:sldMkLst>
          <pc:docMk/>
          <pc:sldMk cId="2667318545" sldId="284"/>
        </pc:sldMkLst>
        <pc:spChg chg="mod">
          <ac:chgData name="Ettore Candeloro" userId="069db27ad5ab1b1c" providerId="Windows Live" clId="Web-{C2B6431F-C06C-4C59-91A4-360B3825558A}" dt="2022-07-18T19:02:26.334" v="2257" actId="20577"/>
          <ac:spMkLst>
            <pc:docMk/>
            <pc:sldMk cId="2667318545" sldId="284"/>
            <ac:spMk id="10" creationId="{40FC70B0-5D08-4BDC-852E-3FD7214DA9BD}"/>
          </ac:spMkLst>
        </pc:spChg>
      </pc:sldChg>
      <pc:sldChg chg="modSp">
        <pc:chgData name="Ettore Candeloro" userId="069db27ad5ab1b1c" providerId="Windows Live" clId="Web-{C2B6431F-C06C-4C59-91A4-360B3825558A}" dt="2022-07-18T17:47:51.718" v="2040" actId="20577"/>
        <pc:sldMkLst>
          <pc:docMk/>
          <pc:sldMk cId="1265871668" sldId="301"/>
        </pc:sldMkLst>
        <pc:spChg chg="mod">
          <ac:chgData name="Ettore Candeloro" userId="069db27ad5ab1b1c" providerId="Windows Live" clId="Web-{C2B6431F-C06C-4C59-91A4-360B3825558A}" dt="2022-07-18T17:47:51.718" v="2040" actId="20577"/>
          <ac:spMkLst>
            <pc:docMk/>
            <pc:sldMk cId="1265871668" sldId="301"/>
            <ac:spMk id="19" creationId="{77528EB2-1EAD-7559-CADA-B37DFB26211B}"/>
          </ac:spMkLst>
        </pc:spChg>
      </pc:sldChg>
      <pc:sldChg chg="addSp modSp">
        <pc:chgData name="Ettore Candeloro" userId="069db27ad5ab1b1c" providerId="Windows Live" clId="Web-{C2B6431F-C06C-4C59-91A4-360B3825558A}" dt="2022-07-18T19:08:32.583" v="2260" actId="1076"/>
        <pc:sldMkLst>
          <pc:docMk/>
          <pc:sldMk cId="52314894" sldId="302"/>
        </pc:sldMkLst>
        <pc:spChg chg="mod">
          <ac:chgData name="Ettore Candeloro" userId="069db27ad5ab1b1c" providerId="Windows Live" clId="Web-{C2B6431F-C06C-4C59-91A4-360B3825558A}" dt="2022-07-18T16:37:44.696" v="397" actId="20577"/>
          <ac:spMkLst>
            <pc:docMk/>
            <pc:sldMk cId="52314894" sldId="302"/>
            <ac:spMk id="19" creationId="{77528EB2-1EAD-7559-CADA-B37DFB26211B}"/>
          </ac:spMkLst>
        </pc:spChg>
        <pc:picChg chg="add mod">
          <ac:chgData name="Ettore Candeloro" userId="069db27ad5ab1b1c" providerId="Windows Live" clId="Web-{C2B6431F-C06C-4C59-91A4-360B3825558A}" dt="2022-07-18T19:08:32.536" v="2258" actId="1076"/>
          <ac:picMkLst>
            <pc:docMk/>
            <pc:sldMk cId="52314894" sldId="302"/>
            <ac:picMk id="4" creationId="{262472BF-BC2F-791C-6FB8-F58B617A3596}"/>
          </ac:picMkLst>
        </pc:picChg>
        <pc:picChg chg="add mod">
          <ac:chgData name="Ettore Candeloro" userId="069db27ad5ab1b1c" providerId="Windows Live" clId="Web-{C2B6431F-C06C-4C59-91A4-360B3825558A}" dt="2022-07-18T19:08:32.551" v="2259" actId="1076"/>
          <ac:picMkLst>
            <pc:docMk/>
            <pc:sldMk cId="52314894" sldId="302"/>
            <ac:picMk id="5" creationId="{F50344B2-6090-213E-DC9C-8485EEFBC571}"/>
          </ac:picMkLst>
        </pc:picChg>
        <pc:picChg chg="add mod">
          <ac:chgData name="Ettore Candeloro" userId="069db27ad5ab1b1c" providerId="Windows Live" clId="Web-{C2B6431F-C06C-4C59-91A4-360B3825558A}" dt="2022-07-18T19:08:32.583" v="2260" actId="1076"/>
          <ac:picMkLst>
            <pc:docMk/>
            <pc:sldMk cId="52314894" sldId="302"/>
            <ac:picMk id="8" creationId="{3E4A325E-22DE-C563-8CAA-D8CA23708E30}"/>
          </ac:picMkLst>
        </pc:picChg>
      </pc:sldChg>
      <pc:sldChg chg="modSp">
        <pc:chgData name="Ettore Candeloro" userId="069db27ad5ab1b1c" providerId="Windows Live" clId="Web-{C2B6431F-C06C-4C59-91A4-360B3825558A}" dt="2022-07-18T17:54:10.092" v="2104" actId="20577"/>
        <pc:sldMkLst>
          <pc:docMk/>
          <pc:sldMk cId="969875367" sldId="303"/>
        </pc:sldMkLst>
        <pc:spChg chg="mod">
          <ac:chgData name="Ettore Candeloro" userId="069db27ad5ab1b1c" providerId="Windows Live" clId="Web-{C2B6431F-C06C-4C59-91A4-360B3825558A}" dt="2022-07-18T17:54:10.092" v="2104" actId="20577"/>
          <ac:spMkLst>
            <pc:docMk/>
            <pc:sldMk cId="969875367" sldId="303"/>
            <ac:spMk id="19" creationId="{77528EB2-1EAD-7559-CADA-B37DFB26211B}"/>
          </ac:spMkLst>
        </pc:spChg>
        <pc:picChg chg="mod">
          <ac:chgData name="Ettore Candeloro" userId="069db27ad5ab1b1c" providerId="Windows Live" clId="Web-{C2B6431F-C06C-4C59-91A4-360B3825558A}" dt="2022-07-18T16:37:53.649" v="399" actId="1076"/>
          <ac:picMkLst>
            <pc:docMk/>
            <pc:sldMk cId="969875367" sldId="303"/>
            <ac:picMk id="8" creationId="{33AA2FA0-B884-EC9A-EF47-067EF75D2DD4}"/>
          </ac:picMkLst>
        </pc:picChg>
      </pc:sldChg>
      <pc:sldChg chg="modSp">
        <pc:chgData name="Ettore Candeloro" userId="069db27ad5ab1b1c" providerId="Windows Live" clId="Web-{C2B6431F-C06C-4C59-91A4-360B3825558A}" dt="2022-07-18T17:52:07.274" v="2087" actId="14100"/>
        <pc:sldMkLst>
          <pc:docMk/>
          <pc:sldMk cId="1517033315" sldId="304"/>
        </pc:sldMkLst>
        <pc:spChg chg="mod">
          <ac:chgData name="Ettore Candeloro" userId="069db27ad5ab1b1c" providerId="Windows Live" clId="Web-{C2B6431F-C06C-4C59-91A4-360B3825558A}" dt="2022-07-18T17:47:27.342" v="2035" actId="20577"/>
          <ac:spMkLst>
            <pc:docMk/>
            <pc:sldMk cId="1517033315" sldId="304"/>
            <ac:spMk id="19" creationId="{77528EB2-1EAD-7559-CADA-B37DFB26211B}"/>
          </ac:spMkLst>
        </pc:spChg>
        <pc:picChg chg="mod">
          <ac:chgData name="Ettore Candeloro" userId="069db27ad5ab1b1c" providerId="Windows Live" clId="Web-{C2B6431F-C06C-4C59-91A4-360B3825558A}" dt="2022-07-18T17:52:07.274" v="2087" actId="14100"/>
          <ac:picMkLst>
            <pc:docMk/>
            <pc:sldMk cId="1517033315" sldId="304"/>
            <ac:picMk id="2" creationId="{B4BA4EBC-1CEB-3419-9A4C-932AD28735EF}"/>
          </ac:picMkLst>
        </pc:picChg>
      </pc:sldChg>
      <pc:sldChg chg="modSp ord">
        <pc:chgData name="Ettore Candeloro" userId="069db27ad5ab1b1c" providerId="Windows Live" clId="Web-{C2B6431F-C06C-4C59-91A4-360B3825558A}" dt="2022-07-18T17:47:40.577" v="2037" actId="20577"/>
        <pc:sldMkLst>
          <pc:docMk/>
          <pc:sldMk cId="737289594" sldId="306"/>
        </pc:sldMkLst>
        <pc:spChg chg="mod">
          <ac:chgData name="Ettore Candeloro" userId="069db27ad5ab1b1c" providerId="Windows Live" clId="Web-{C2B6431F-C06C-4C59-91A4-360B3825558A}" dt="2022-07-18T17:47:40.577" v="2037" actId="20577"/>
          <ac:spMkLst>
            <pc:docMk/>
            <pc:sldMk cId="737289594" sldId="306"/>
            <ac:spMk id="6" creationId="{B6ECFCB1-5D54-C898-43BE-C1E3FA2BBC63}"/>
          </ac:spMkLst>
        </pc:spChg>
      </pc:sldChg>
      <pc:sldChg chg="new del">
        <pc:chgData name="Ettore Candeloro" userId="069db27ad5ab1b1c" providerId="Windows Live" clId="Web-{C2B6431F-C06C-4C59-91A4-360B3825558A}" dt="2022-07-18T16:25:21.309" v="338"/>
        <pc:sldMkLst>
          <pc:docMk/>
          <pc:sldMk cId="394802058" sldId="313"/>
        </pc:sldMkLst>
      </pc:sldChg>
      <pc:sldChg chg="addSp delSp modSp add replId">
        <pc:chgData name="Ettore Candeloro" userId="069db27ad5ab1b1c" providerId="Windows Live" clId="Web-{C2B6431F-C06C-4C59-91A4-360B3825558A}" dt="2022-07-18T17:26:04.696" v="1533" actId="1076"/>
        <pc:sldMkLst>
          <pc:docMk/>
          <pc:sldMk cId="1115143196" sldId="313"/>
        </pc:sldMkLst>
        <pc:spChg chg="mod">
          <ac:chgData name="Ettore Candeloro" userId="069db27ad5ab1b1c" providerId="Windows Live" clId="Web-{C2B6431F-C06C-4C59-91A4-360B3825558A}" dt="2022-07-18T17:24:22.082" v="1488" actId="20577"/>
          <ac:spMkLst>
            <pc:docMk/>
            <pc:sldMk cId="1115143196" sldId="313"/>
            <ac:spMk id="19" creationId="{77528EB2-1EAD-7559-CADA-B37DFB26211B}"/>
          </ac:spMkLst>
        </pc:spChg>
        <pc:picChg chg="del">
          <ac:chgData name="Ettore Candeloro" userId="069db27ad5ab1b1c" providerId="Windows Live" clId="Web-{C2B6431F-C06C-4C59-91A4-360B3825558A}" dt="2022-07-18T16:25:36.356" v="341"/>
          <ac:picMkLst>
            <pc:docMk/>
            <pc:sldMk cId="1115143196" sldId="313"/>
            <ac:picMk id="2" creationId="{B4BA4EBC-1CEB-3419-9A4C-932AD28735EF}"/>
          </ac:picMkLst>
        </pc:picChg>
        <pc:picChg chg="add del mod">
          <ac:chgData name="Ettore Candeloro" userId="069db27ad5ab1b1c" providerId="Windows Live" clId="Web-{C2B6431F-C06C-4C59-91A4-360B3825558A}" dt="2022-07-18T16:47:04.139" v="528"/>
          <ac:picMkLst>
            <pc:docMk/>
            <pc:sldMk cId="1115143196" sldId="313"/>
            <ac:picMk id="5" creationId="{A9F56ACC-0D6B-DCDA-FD9D-FE21F8E6B328}"/>
          </ac:picMkLst>
        </pc:picChg>
        <pc:picChg chg="del">
          <ac:chgData name="Ettore Candeloro" userId="069db27ad5ab1b1c" providerId="Windows Live" clId="Web-{C2B6431F-C06C-4C59-91A4-360B3825558A}" dt="2022-07-18T16:25:31.840" v="340"/>
          <ac:picMkLst>
            <pc:docMk/>
            <pc:sldMk cId="1115143196" sldId="313"/>
            <ac:picMk id="8" creationId="{33AA2FA0-B884-EC9A-EF47-067EF75D2DD4}"/>
          </ac:picMkLst>
        </pc:picChg>
        <pc:picChg chg="add del mod">
          <ac:chgData name="Ettore Candeloro" userId="069db27ad5ab1b1c" providerId="Windows Live" clId="Web-{C2B6431F-C06C-4C59-91A4-360B3825558A}" dt="2022-07-18T16:47:03.779" v="527"/>
          <ac:picMkLst>
            <pc:docMk/>
            <pc:sldMk cId="1115143196" sldId="313"/>
            <ac:picMk id="9" creationId="{3446F5B4-A90A-72F1-28B3-C3A355F3A7E6}"/>
          </ac:picMkLst>
        </pc:picChg>
        <pc:picChg chg="add del mod">
          <ac:chgData name="Ettore Candeloro" userId="069db27ad5ab1b1c" providerId="Windows Live" clId="Web-{C2B6431F-C06C-4C59-91A4-360B3825558A}" dt="2022-07-18T16:47:03.107" v="526"/>
          <ac:picMkLst>
            <pc:docMk/>
            <pc:sldMk cId="1115143196" sldId="313"/>
            <ac:picMk id="10" creationId="{CF5AE1A1-8967-2A4B-5310-4937F99A6262}"/>
          </ac:picMkLst>
        </pc:picChg>
        <pc:picChg chg="add del mod">
          <ac:chgData name="Ettore Candeloro" userId="069db27ad5ab1b1c" providerId="Windows Live" clId="Web-{C2B6431F-C06C-4C59-91A4-360B3825558A}" dt="2022-07-18T16:47:51.562" v="533"/>
          <ac:picMkLst>
            <pc:docMk/>
            <pc:sldMk cId="1115143196" sldId="313"/>
            <ac:picMk id="13" creationId="{DB4F0383-1BD3-4D91-EC42-E43E3167971E}"/>
          </ac:picMkLst>
        </pc:picChg>
        <pc:picChg chg="add del mod">
          <ac:chgData name="Ettore Candeloro" userId="069db27ad5ab1b1c" providerId="Windows Live" clId="Web-{C2B6431F-C06C-4C59-91A4-360B3825558A}" dt="2022-07-18T17:24:59.193" v="1528"/>
          <ac:picMkLst>
            <pc:docMk/>
            <pc:sldMk cId="1115143196" sldId="313"/>
            <ac:picMk id="14" creationId="{B47AB249-51AF-BA7B-E917-16C603875A03}"/>
          </ac:picMkLst>
        </pc:picChg>
        <pc:picChg chg="add mod">
          <ac:chgData name="Ettore Candeloro" userId="069db27ad5ab1b1c" providerId="Windows Live" clId="Web-{C2B6431F-C06C-4C59-91A4-360B3825558A}" dt="2022-07-18T17:01:36.828" v="598" actId="14100"/>
          <ac:picMkLst>
            <pc:docMk/>
            <pc:sldMk cId="1115143196" sldId="313"/>
            <ac:picMk id="15" creationId="{3D7AB893-7CD2-FEEE-B3F3-E4156083E4A7}"/>
          </ac:picMkLst>
        </pc:picChg>
        <pc:picChg chg="add mod">
          <ac:chgData name="Ettore Candeloro" userId="069db27ad5ab1b1c" providerId="Windows Live" clId="Web-{C2B6431F-C06C-4C59-91A4-360B3825558A}" dt="2022-07-18T17:26:04.696" v="1533" actId="1076"/>
          <ac:picMkLst>
            <pc:docMk/>
            <pc:sldMk cId="1115143196" sldId="313"/>
            <ac:picMk id="16" creationId="{764107B8-20BB-D29A-89FE-D15D1ACA3D17}"/>
          </ac:picMkLst>
        </pc:picChg>
      </pc:sldChg>
      <pc:sldChg chg="addSp delSp modSp add replId">
        <pc:chgData name="Ettore Candeloro" userId="069db27ad5ab1b1c" providerId="Windows Live" clId="Web-{C2B6431F-C06C-4C59-91A4-360B3825558A}" dt="2022-07-18T17:51:57.758" v="2085" actId="1076"/>
        <pc:sldMkLst>
          <pc:docMk/>
          <pc:sldMk cId="560574485" sldId="314"/>
        </pc:sldMkLst>
        <pc:spChg chg="mod">
          <ac:chgData name="Ettore Candeloro" userId="069db27ad5ab1b1c" providerId="Windows Live" clId="Web-{C2B6431F-C06C-4C59-91A4-360B3825558A}" dt="2022-07-18T17:07:23.279" v="1136" actId="20577"/>
          <ac:spMkLst>
            <pc:docMk/>
            <pc:sldMk cId="560574485" sldId="314"/>
            <ac:spMk id="19" creationId="{77528EB2-1EAD-7559-CADA-B37DFB26211B}"/>
          </ac:spMkLst>
        </pc:spChg>
        <pc:picChg chg="add del mod">
          <ac:chgData name="Ettore Candeloro" userId="069db27ad5ab1b1c" providerId="Windows Live" clId="Web-{C2B6431F-C06C-4C59-91A4-360B3825558A}" dt="2022-07-18T17:10:13.832" v="1143"/>
          <ac:picMkLst>
            <pc:docMk/>
            <pc:sldMk cId="560574485" sldId="314"/>
            <ac:picMk id="2" creationId="{8E1A658D-E5FD-D1C5-A374-1431EE970C8C}"/>
          </ac:picMkLst>
        </pc:picChg>
        <pc:picChg chg="add del mod">
          <ac:chgData name="Ettore Candeloro" userId="069db27ad5ab1b1c" providerId="Windows Live" clId="Web-{C2B6431F-C06C-4C59-91A4-360B3825558A}" dt="2022-07-18T17:10:37.036" v="1149"/>
          <ac:picMkLst>
            <pc:docMk/>
            <pc:sldMk cId="560574485" sldId="314"/>
            <ac:picMk id="5" creationId="{38A4EA2B-04D3-B9DD-2923-12EB623D96EB}"/>
          </ac:picMkLst>
        </pc:picChg>
        <pc:picChg chg="add mod">
          <ac:chgData name="Ettore Candeloro" userId="069db27ad5ab1b1c" providerId="Windows Live" clId="Web-{C2B6431F-C06C-4C59-91A4-360B3825558A}" dt="2022-07-18T17:12:12.086" v="1154" actId="1076"/>
          <ac:picMkLst>
            <pc:docMk/>
            <pc:sldMk cId="560574485" sldId="314"/>
            <ac:picMk id="8" creationId="{D9E986F9-7053-B0B8-9675-28548D9BC946}"/>
          </ac:picMkLst>
        </pc:picChg>
        <pc:picChg chg="add del mod">
          <ac:chgData name="Ettore Candeloro" userId="069db27ad5ab1b1c" providerId="Windows Live" clId="Web-{C2B6431F-C06C-4C59-91A4-360B3825558A}" dt="2022-07-18T17:16:00.501" v="1159"/>
          <ac:picMkLst>
            <pc:docMk/>
            <pc:sldMk cId="560574485" sldId="314"/>
            <ac:picMk id="9" creationId="{D7D1139C-2759-B0EF-86E3-425E1FA6D595}"/>
          </ac:picMkLst>
        </pc:picChg>
        <pc:picChg chg="add mod">
          <ac:chgData name="Ettore Candeloro" userId="069db27ad5ab1b1c" providerId="Windows Live" clId="Web-{C2B6431F-C06C-4C59-91A4-360B3825558A}" dt="2022-07-18T17:51:57.758" v="2085" actId="1076"/>
          <ac:picMkLst>
            <pc:docMk/>
            <pc:sldMk cId="560574485" sldId="314"/>
            <ac:picMk id="10" creationId="{31014D09-1F52-3CA6-6958-FB28E5E5322E}"/>
          </ac:picMkLst>
        </pc:picChg>
        <pc:picChg chg="del">
          <ac:chgData name="Ettore Candeloro" userId="069db27ad5ab1b1c" providerId="Windows Live" clId="Web-{C2B6431F-C06C-4C59-91A4-360B3825558A}" dt="2022-07-18T17:04:10.256" v="634"/>
          <ac:picMkLst>
            <pc:docMk/>
            <pc:sldMk cId="560574485" sldId="314"/>
            <ac:picMk id="14" creationId="{B47AB249-51AF-BA7B-E917-16C603875A03}"/>
          </ac:picMkLst>
        </pc:picChg>
        <pc:picChg chg="del">
          <ac:chgData name="Ettore Candeloro" userId="069db27ad5ab1b1c" providerId="Windows Live" clId="Web-{C2B6431F-C06C-4C59-91A4-360B3825558A}" dt="2022-07-18T17:03:54.990" v="600"/>
          <ac:picMkLst>
            <pc:docMk/>
            <pc:sldMk cId="560574485" sldId="314"/>
            <ac:picMk id="15" creationId="{3D7AB893-7CD2-FEEE-B3F3-E4156083E4A7}"/>
          </ac:picMkLst>
        </pc:picChg>
      </pc:sldChg>
      <pc:sldChg chg="addSp delSp modSp add replId">
        <pc:chgData name="Ettore Candeloro" userId="069db27ad5ab1b1c" providerId="Windows Live" clId="Web-{C2B6431F-C06C-4C59-91A4-360B3825558A}" dt="2022-07-18T17:51:19.882" v="2078" actId="14100"/>
        <pc:sldMkLst>
          <pc:docMk/>
          <pc:sldMk cId="714531775" sldId="315"/>
        </pc:sldMkLst>
        <pc:spChg chg="mod">
          <ac:chgData name="Ettore Candeloro" userId="069db27ad5ab1b1c" providerId="Windows Live" clId="Web-{C2B6431F-C06C-4C59-91A4-360B3825558A}" dt="2022-07-18T17:24:53.974" v="1527" actId="14100"/>
          <ac:spMkLst>
            <pc:docMk/>
            <pc:sldMk cId="714531775" sldId="315"/>
            <ac:spMk id="19" creationId="{77528EB2-1EAD-7559-CADA-B37DFB26211B}"/>
          </ac:spMkLst>
        </pc:spChg>
        <pc:picChg chg="del">
          <ac:chgData name="Ettore Candeloro" userId="069db27ad5ab1b1c" providerId="Windows Live" clId="Web-{C2B6431F-C06C-4C59-91A4-360B3825558A}" dt="2022-07-18T17:36:20.286" v="2007"/>
          <ac:picMkLst>
            <pc:docMk/>
            <pc:sldMk cId="714531775" sldId="315"/>
            <ac:picMk id="2" creationId="{B4BA4EBC-1CEB-3419-9A4C-932AD28735EF}"/>
          </ac:picMkLst>
        </pc:picChg>
        <pc:picChg chg="add mod">
          <ac:chgData name="Ettore Candeloro" userId="069db27ad5ab1b1c" providerId="Windows Live" clId="Web-{C2B6431F-C06C-4C59-91A4-360B3825558A}" dt="2022-07-18T17:27:06.901" v="1537" actId="1076"/>
          <ac:picMkLst>
            <pc:docMk/>
            <pc:sldMk cId="714531775" sldId="315"/>
            <ac:picMk id="5" creationId="{FA2DDB92-4C8F-9FE6-A0FF-F76D5F3D8A3F}"/>
          </ac:picMkLst>
        </pc:picChg>
        <pc:picChg chg="add mod">
          <ac:chgData name="Ettore Candeloro" userId="069db27ad5ab1b1c" providerId="Windows Live" clId="Web-{C2B6431F-C06C-4C59-91A4-360B3825558A}" dt="2022-07-18T17:51:19.882" v="2078" actId="14100"/>
          <ac:picMkLst>
            <pc:docMk/>
            <pc:sldMk cId="714531775" sldId="315"/>
            <ac:picMk id="8" creationId="{9A803517-5ADA-AEBF-A085-B20E241836F6}"/>
          </ac:picMkLst>
        </pc:picChg>
      </pc:sldChg>
      <pc:sldChg chg="addSp delSp modSp add replId">
        <pc:chgData name="Ettore Candeloro" userId="069db27ad5ab1b1c" providerId="Windows Live" clId="Web-{C2B6431F-C06C-4C59-91A4-360B3825558A}" dt="2022-07-18T17:49:41.894" v="2074" actId="20577"/>
        <pc:sldMkLst>
          <pc:docMk/>
          <pc:sldMk cId="2234201202" sldId="316"/>
        </pc:sldMkLst>
        <pc:spChg chg="mod">
          <ac:chgData name="Ettore Candeloro" userId="069db27ad5ab1b1c" providerId="Windows Live" clId="Web-{C2B6431F-C06C-4C59-91A4-360B3825558A}" dt="2022-07-18T17:49:41.894" v="2074" actId="20577"/>
          <ac:spMkLst>
            <pc:docMk/>
            <pc:sldMk cId="2234201202" sldId="316"/>
            <ac:spMk id="19" creationId="{77528EB2-1EAD-7559-CADA-B37DFB26211B}"/>
          </ac:spMkLst>
        </pc:spChg>
        <pc:picChg chg="del">
          <ac:chgData name="Ettore Candeloro" userId="069db27ad5ab1b1c" providerId="Windows Live" clId="Web-{C2B6431F-C06C-4C59-91A4-360B3825558A}" dt="2022-07-18T17:37:12.382" v="2015"/>
          <ac:picMkLst>
            <pc:docMk/>
            <pc:sldMk cId="2234201202" sldId="316"/>
            <ac:picMk id="2" creationId="{B4BA4EBC-1CEB-3419-9A4C-932AD28735EF}"/>
          </ac:picMkLst>
        </pc:picChg>
        <pc:picChg chg="del">
          <ac:chgData name="Ettore Candeloro" userId="069db27ad5ab1b1c" providerId="Windows Live" clId="Web-{C2B6431F-C06C-4C59-91A4-360B3825558A}" dt="2022-07-18T17:30:03.923" v="1777"/>
          <ac:picMkLst>
            <pc:docMk/>
            <pc:sldMk cId="2234201202" sldId="316"/>
            <ac:picMk id="5" creationId="{FA2DDB92-4C8F-9FE6-A0FF-F76D5F3D8A3F}"/>
          </ac:picMkLst>
        </pc:picChg>
        <pc:picChg chg="add mod">
          <ac:chgData name="Ettore Candeloro" userId="069db27ad5ab1b1c" providerId="Windows Live" clId="Web-{C2B6431F-C06C-4C59-91A4-360B3825558A}" dt="2022-07-18T17:49:35.816" v="2071" actId="1076"/>
          <ac:picMkLst>
            <pc:docMk/>
            <pc:sldMk cId="2234201202" sldId="316"/>
            <ac:picMk id="8" creationId="{E842CACA-E5DA-3E85-FE11-674C335FBA3F}"/>
          </ac:picMkLst>
        </pc:picChg>
        <pc:picChg chg="add mod">
          <ac:chgData name="Ettore Candeloro" userId="069db27ad5ab1b1c" providerId="Windows Live" clId="Web-{C2B6431F-C06C-4C59-91A4-360B3825558A}" dt="2022-07-18T17:46:45.325" v="2032" actId="1076"/>
          <ac:picMkLst>
            <pc:docMk/>
            <pc:sldMk cId="2234201202" sldId="316"/>
            <ac:picMk id="9" creationId="{04675640-2120-65A8-DF3E-BFA18F9389E2}"/>
          </ac:picMkLst>
        </pc:picChg>
      </pc:sldChg>
      <pc:sldChg chg="modSp add replId">
        <pc:chgData name="Ettore Candeloro" userId="069db27ad5ab1b1c" providerId="Windows Live" clId="Web-{C2B6431F-C06C-4C59-91A4-360B3825558A}" dt="2022-07-18T17:53:03.573" v="2098" actId="20577"/>
        <pc:sldMkLst>
          <pc:docMk/>
          <pc:sldMk cId="3065917188" sldId="317"/>
        </pc:sldMkLst>
        <pc:spChg chg="mod">
          <ac:chgData name="Ettore Candeloro" userId="069db27ad5ab1b1c" providerId="Windows Live" clId="Web-{C2B6431F-C06C-4C59-91A4-360B3825558A}" dt="2022-07-18T17:52:57.683" v="2097" actId="20577"/>
          <ac:spMkLst>
            <pc:docMk/>
            <pc:sldMk cId="3065917188" sldId="317"/>
            <ac:spMk id="7" creationId="{5365BF64-4B30-4125-9A30-A1B08C80ED7D}"/>
          </ac:spMkLst>
        </pc:spChg>
        <pc:spChg chg="mod">
          <ac:chgData name="Ettore Candeloro" userId="069db27ad5ab1b1c" providerId="Windows Live" clId="Web-{C2B6431F-C06C-4C59-91A4-360B3825558A}" dt="2022-07-18T17:53:03.573" v="2098" actId="20577"/>
          <ac:spMkLst>
            <pc:docMk/>
            <pc:sldMk cId="3065917188" sldId="317"/>
            <ac:spMk id="8" creationId="{D4305886-8ACA-4ED6-AA5B-215F6D741CF0}"/>
          </ac:spMkLst>
        </pc:spChg>
      </pc:sldChg>
      <pc:sldChg chg="addSp new">
        <pc:chgData name="Ettore Candeloro" userId="069db27ad5ab1b1c" providerId="Windows Live" clId="Web-{C2B6431F-C06C-4C59-91A4-360B3825558A}" dt="2022-07-18T17:53:23.762" v="2100"/>
        <pc:sldMkLst>
          <pc:docMk/>
          <pc:sldMk cId="2323292348" sldId="318"/>
        </pc:sldMkLst>
        <pc:spChg chg="add">
          <ac:chgData name="Ettore Candeloro" userId="069db27ad5ab1b1c" providerId="Windows Live" clId="Web-{C2B6431F-C06C-4C59-91A4-360B3825558A}" dt="2022-07-18T17:53:23.762" v="2100"/>
          <ac:spMkLst>
            <pc:docMk/>
            <pc:sldMk cId="2323292348" sldId="318"/>
            <ac:spMk id="3" creationId="{856DF6C0-DDD8-67AC-B35C-9AAF4E7FF65B}"/>
          </ac:spMkLst>
        </pc:spChg>
      </pc:sldChg>
    </pc:docChg>
  </pc:docChgLst>
  <pc:docChgLst>
    <pc:chgData name="Benedetta Fabrizi" userId="76429e941c73c244" providerId="Windows Live" clId="Web-{0693B172-83F5-4E8B-9F67-347355F28B91}"/>
    <pc:docChg chg="modSld">
      <pc:chgData name="Benedetta Fabrizi" userId="76429e941c73c244" providerId="Windows Live" clId="Web-{0693B172-83F5-4E8B-9F67-347355F28B91}" dt="2022-07-18T13:24:43.948" v="46" actId="20577"/>
      <pc:docMkLst>
        <pc:docMk/>
      </pc:docMkLst>
      <pc:sldChg chg="modSp">
        <pc:chgData name="Benedetta Fabrizi" userId="76429e941c73c244" providerId="Windows Live" clId="Web-{0693B172-83F5-4E8B-9F67-347355F28B91}" dt="2022-07-18T13:24:18.946" v="36" actId="20577"/>
        <pc:sldMkLst>
          <pc:docMk/>
          <pc:sldMk cId="4172296837" sldId="258"/>
        </pc:sldMkLst>
        <pc:spChg chg="mod">
          <ac:chgData name="Benedetta Fabrizi" userId="76429e941c73c244" providerId="Windows Live" clId="Web-{0693B172-83F5-4E8B-9F67-347355F28B91}" dt="2022-07-18T13:24:18.946" v="36" actId="20577"/>
          <ac:spMkLst>
            <pc:docMk/>
            <pc:sldMk cId="4172296837" sldId="258"/>
            <ac:spMk id="3" creationId="{A017FF9C-6A7E-4A79-81BB-438E8EA9676A}"/>
          </ac:spMkLst>
        </pc:spChg>
      </pc:sldChg>
      <pc:sldChg chg="modSp">
        <pc:chgData name="Benedetta Fabrizi" userId="76429e941c73c244" providerId="Windows Live" clId="Web-{0693B172-83F5-4E8B-9F67-347355F28B91}" dt="2022-07-18T13:24:43.948" v="46" actId="20577"/>
        <pc:sldMkLst>
          <pc:docMk/>
          <pc:sldMk cId="1056707768" sldId="261"/>
        </pc:sldMkLst>
        <pc:spChg chg="mod">
          <ac:chgData name="Benedetta Fabrizi" userId="76429e941c73c244" providerId="Windows Live" clId="Web-{0693B172-83F5-4E8B-9F67-347355F28B91}" dt="2022-07-18T13:24:43.948" v="46" actId="20577"/>
          <ac:spMkLst>
            <pc:docMk/>
            <pc:sldMk cId="1056707768" sldId="261"/>
            <ac:spMk id="8" creationId="{411E9392-71EA-4293-909F-1FE7DD38E31D}"/>
          </ac:spMkLst>
        </pc:spChg>
      </pc:sldChg>
    </pc:docChg>
  </pc:docChgLst>
  <pc:docChgLst>
    <pc:chgData name="Benedetta Fabrizi" userId="76429e941c73c244" providerId="Windows Live" clId="Web-{36629721-85E4-4C48-99A6-B6D11302853E}"/>
    <pc:docChg chg="modSld">
      <pc:chgData name="Benedetta Fabrizi" userId="76429e941c73c244" providerId="Windows Live" clId="Web-{36629721-85E4-4C48-99A6-B6D11302853E}" dt="2022-07-16T11:08:30.531" v="6" actId="20577"/>
      <pc:docMkLst>
        <pc:docMk/>
      </pc:docMkLst>
      <pc:sldChg chg="modSp">
        <pc:chgData name="Benedetta Fabrizi" userId="76429e941c73c244" providerId="Windows Live" clId="Web-{36629721-85E4-4C48-99A6-B6D11302853E}" dt="2022-07-16T11:08:30.531" v="6" actId="20577"/>
        <pc:sldMkLst>
          <pc:docMk/>
          <pc:sldMk cId="2640580721" sldId="283"/>
        </pc:sldMkLst>
        <pc:spChg chg="mod">
          <ac:chgData name="Benedetta Fabrizi" userId="76429e941c73c244" providerId="Windows Live" clId="Web-{36629721-85E4-4C48-99A6-B6D11302853E}" dt="2022-07-16T11:08:30.531" v="6" actId="20577"/>
          <ac:spMkLst>
            <pc:docMk/>
            <pc:sldMk cId="2640580721" sldId="283"/>
            <ac:spMk id="6" creationId="{0C9D11D0-1CA9-42D5-AF43-178886E1686D}"/>
          </ac:spMkLst>
        </pc:spChg>
      </pc:sldChg>
    </pc:docChg>
  </pc:docChgLst>
  <pc:docChgLst>
    <pc:chgData name="Utente guest" providerId="Windows Live" clId="Web-{7C7CC7E7-854F-4586-893A-ECCB9BC2106A}"/>
    <pc:docChg chg="addSld modSld">
      <pc:chgData name="Utente guest" userId="" providerId="Windows Live" clId="Web-{7C7CC7E7-854F-4586-893A-ECCB9BC2106A}" dt="2022-07-17T21:29:13.527" v="1732" actId="20577"/>
      <pc:docMkLst>
        <pc:docMk/>
      </pc:docMkLst>
      <pc:sldChg chg="modSp">
        <pc:chgData name="Utente guest" userId="" providerId="Windows Live" clId="Web-{7C7CC7E7-854F-4586-893A-ECCB9BC2106A}" dt="2022-07-17T21:27:06.600" v="1730" actId="20577"/>
        <pc:sldMkLst>
          <pc:docMk/>
          <pc:sldMk cId="2640580721" sldId="283"/>
        </pc:sldMkLst>
        <pc:spChg chg="mod">
          <ac:chgData name="Utente guest" userId="" providerId="Windows Live" clId="Web-{7C7CC7E7-854F-4586-893A-ECCB9BC2106A}" dt="2022-07-17T21:27:06.600" v="1730" actId="20577"/>
          <ac:spMkLst>
            <pc:docMk/>
            <pc:sldMk cId="2640580721" sldId="283"/>
            <ac:spMk id="41" creationId="{F7FCD230-80C3-4221-BD83-0AF697C8C66A}"/>
          </ac:spMkLst>
        </pc:spChg>
        <pc:picChg chg="mod">
          <ac:chgData name="Utente guest" userId="" providerId="Windows Live" clId="Web-{7C7CC7E7-854F-4586-893A-ECCB9BC2106A}" dt="2022-07-17T19:53:30.630" v="0"/>
          <ac:picMkLst>
            <pc:docMk/>
            <pc:sldMk cId="2640580721" sldId="283"/>
            <ac:picMk id="8" creationId="{70886311-3B64-4DC3-B8DA-A60A6A4632CE}"/>
          </ac:picMkLst>
        </pc:picChg>
      </pc:sldChg>
      <pc:sldChg chg="modSp">
        <pc:chgData name="Utente guest" userId="" providerId="Windows Live" clId="Web-{7C7CC7E7-854F-4586-893A-ECCB9BC2106A}" dt="2022-07-17T21:24:42.267" v="1710" actId="20577"/>
        <pc:sldMkLst>
          <pc:docMk/>
          <pc:sldMk cId="982087256" sldId="298"/>
        </pc:sldMkLst>
        <pc:spChg chg="mod">
          <ac:chgData name="Utente guest" userId="" providerId="Windows Live" clId="Web-{7C7CC7E7-854F-4586-893A-ECCB9BC2106A}" dt="2022-07-17T21:24:42.267" v="1710" actId="20577"/>
          <ac:spMkLst>
            <pc:docMk/>
            <pc:sldMk cId="982087256" sldId="298"/>
            <ac:spMk id="19" creationId="{77528EB2-1EAD-7559-CADA-B37DFB26211B}"/>
          </ac:spMkLst>
        </pc:spChg>
      </pc:sldChg>
      <pc:sldChg chg="addSp delSp modSp">
        <pc:chgData name="Utente guest" userId="" providerId="Windows Live" clId="Web-{7C7CC7E7-854F-4586-893A-ECCB9BC2106A}" dt="2022-07-17T20:55:32.853" v="1017"/>
        <pc:sldMkLst>
          <pc:docMk/>
          <pc:sldMk cId="1379366714" sldId="299"/>
        </pc:sldMkLst>
        <pc:spChg chg="mod">
          <ac:chgData name="Utente guest" userId="" providerId="Windows Live" clId="Web-{7C7CC7E7-854F-4586-893A-ECCB9BC2106A}" dt="2022-07-17T20:54:21.694" v="1010" actId="20577"/>
          <ac:spMkLst>
            <pc:docMk/>
            <pc:sldMk cId="1379366714" sldId="299"/>
            <ac:spMk id="10" creationId="{2D7A0DD7-B9A2-3A42-2714-CD558E979921}"/>
          </ac:spMkLst>
        </pc:spChg>
        <pc:picChg chg="add del mod">
          <ac:chgData name="Utente guest" userId="" providerId="Windows Live" clId="Web-{7C7CC7E7-854F-4586-893A-ECCB9BC2106A}" dt="2022-07-17T20:51:31.907" v="970"/>
          <ac:picMkLst>
            <pc:docMk/>
            <pc:sldMk cId="1379366714" sldId="299"/>
            <ac:picMk id="4" creationId="{752662FF-02E3-C3F3-3916-4782B3787BE2}"/>
          </ac:picMkLst>
        </pc:picChg>
        <pc:picChg chg="add mod modCrop">
          <ac:chgData name="Utente guest" userId="" providerId="Windows Live" clId="Web-{7C7CC7E7-854F-4586-893A-ECCB9BC2106A}" dt="2022-07-17T20:55:32.853" v="1017"/>
          <ac:picMkLst>
            <pc:docMk/>
            <pc:sldMk cId="1379366714" sldId="299"/>
            <ac:picMk id="5" creationId="{8015DF72-5831-B71B-DBD4-1256105C83ED}"/>
          </ac:picMkLst>
        </pc:picChg>
      </pc:sldChg>
      <pc:sldChg chg="modSp">
        <pc:chgData name="Utente guest" userId="" providerId="Windows Live" clId="Web-{7C7CC7E7-854F-4586-893A-ECCB9BC2106A}" dt="2022-07-17T20:08:21.208" v="192" actId="20577"/>
        <pc:sldMkLst>
          <pc:docMk/>
          <pc:sldMk cId="1817863379" sldId="300"/>
        </pc:sldMkLst>
        <pc:spChg chg="mod">
          <ac:chgData name="Utente guest" userId="" providerId="Windows Live" clId="Web-{7C7CC7E7-854F-4586-893A-ECCB9BC2106A}" dt="2022-07-17T20:08:21.208" v="192" actId="20577"/>
          <ac:spMkLst>
            <pc:docMk/>
            <pc:sldMk cId="1817863379" sldId="300"/>
            <ac:spMk id="10" creationId="{CFAE6CB5-0D8F-7306-71D1-99DCEFEA5580}"/>
          </ac:spMkLst>
        </pc:spChg>
        <pc:picChg chg="mod">
          <ac:chgData name="Utente guest" userId="" providerId="Windows Live" clId="Web-{7C7CC7E7-854F-4586-893A-ECCB9BC2106A}" dt="2022-07-17T20:02:32.930" v="26" actId="1076"/>
          <ac:picMkLst>
            <pc:docMk/>
            <pc:sldMk cId="1817863379" sldId="300"/>
            <ac:picMk id="4" creationId="{979380D6-6C90-0EE0-1C48-69378D3038D7}"/>
          </ac:picMkLst>
        </pc:picChg>
      </pc:sldChg>
      <pc:sldChg chg="modSp">
        <pc:chgData name="Utente guest" userId="" providerId="Windows Live" clId="Web-{7C7CC7E7-854F-4586-893A-ECCB9BC2106A}" dt="2022-07-17T21:26:43.412" v="1729" actId="14100"/>
        <pc:sldMkLst>
          <pc:docMk/>
          <pc:sldMk cId="1106989896" sldId="305"/>
        </pc:sldMkLst>
        <pc:spChg chg="mod">
          <ac:chgData name="Utente guest" userId="" providerId="Windows Live" clId="Web-{7C7CC7E7-854F-4586-893A-ECCB9BC2106A}" dt="2022-07-17T21:26:43.412" v="1729" actId="14100"/>
          <ac:spMkLst>
            <pc:docMk/>
            <pc:sldMk cId="1106989896" sldId="305"/>
            <ac:spMk id="3" creationId="{07B8AB74-88B9-F6C1-B183-EB9779512904}"/>
          </ac:spMkLst>
        </pc:spChg>
      </pc:sldChg>
      <pc:sldChg chg="addSp delSp modSp add replId">
        <pc:chgData name="Utente guest" userId="" providerId="Windows Live" clId="Web-{7C7CC7E7-854F-4586-893A-ECCB9BC2106A}" dt="2022-07-17T20:21:44.051" v="483" actId="20577"/>
        <pc:sldMkLst>
          <pc:docMk/>
          <pc:sldMk cId="322261306" sldId="310"/>
        </pc:sldMkLst>
        <pc:spChg chg="mod">
          <ac:chgData name="Utente guest" userId="" providerId="Windows Live" clId="Web-{7C7CC7E7-854F-4586-893A-ECCB9BC2106A}" dt="2022-07-17T20:21:44.051" v="483" actId="20577"/>
          <ac:spMkLst>
            <pc:docMk/>
            <pc:sldMk cId="322261306" sldId="310"/>
            <ac:spMk id="10" creationId="{CFAE6CB5-0D8F-7306-71D1-99DCEFEA5580}"/>
          </ac:spMkLst>
        </pc:spChg>
        <pc:picChg chg="add mod">
          <ac:chgData name="Utente guest" userId="" providerId="Windows Live" clId="Web-{7C7CC7E7-854F-4586-893A-ECCB9BC2106A}" dt="2022-07-17T20:10:07.524" v="216" actId="1076"/>
          <ac:picMkLst>
            <pc:docMk/>
            <pc:sldMk cId="322261306" sldId="310"/>
            <ac:picMk id="4" creationId="{58938B25-C926-272A-5AA4-A8D0DE9AE553}"/>
          </ac:picMkLst>
        </pc:picChg>
        <pc:picChg chg="del">
          <ac:chgData name="Utente guest" userId="" providerId="Windows Live" clId="Web-{7C7CC7E7-854F-4586-893A-ECCB9BC2106A}" dt="2022-07-17T19:59:26.876" v="2"/>
          <ac:picMkLst>
            <pc:docMk/>
            <pc:sldMk cId="322261306" sldId="310"/>
            <ac:picMk id="13" creationId="{9A6B314C-3789-71B5-ED5C-67E9DB41DF6A}"/>
          </ac:picMkLst>
        </pc:picChg>
      </pc:sldChg>
      <pc:sldChg chg="delSp modSp add replId">
        <pc:chgData name="Utente guest" userId="" providerId="Windows Live" clId="Web-{7C7CC7E7-854F-4586-893A-ECCB9BC2106A}" dt="2022-07-17T21:29:13.527" v="1732" actId="20577"/>
        <pc:sldMkLst>
          <pc:docMk/>
          <pc:sldMk cId="724417689" sldId="311"/>
        </pc:sldMkLst>
        <pc:spChg chg="mod">
          <ac:chgData name="Utente guest" userId="" providerId="Windows Live" clId="Web-{7C7CC7E7-854F-4586-893A-ECCB9BC2106A}" dt="2022-07-17T21:29:13.527" v="1732" actId="20577"/>
          <ac:spMkLst>
            <pc:docMk/>
            <pc:sldMk cId="724417689" sldId="311"/>
            <ac:spMk id="10" creationId="{2D7A0DD7-B9A2-3A42-2714-CD558E979921}"/>
          </ac:spMkLst>
        </pc:spChg>
        <pc:picChg chg="del">
          <ac:chgData name="Utente guest" userId="" providerId="Windows Live" clId="Web-{7C7CC7E7-854F-4586-893A-ECCB9BC2106A}" dt="2022-07-17T20:58:01.811" v="1019"/>
          <ac:picMkLst>
            <pc:docMk/>
            <pc:sldMk cId="724417689" sldId="311"/>
            <ac:picMk id="5" creationId="{8015DF72-5831-B71B-DBD4-1256105C83ED}"/>
          </ac:picMkLst>
        </pc:picChg>
      </pc:sldChg>
      <pc:sldChg chg="modSp add replId">
        <pc:chgData name="Utente guest" userId="" providerId="Windows Live" clId="Web-{7C7CC7E7-854F-4586-893A-ECCB9BC2106A}" dt="2022-07-17T21:13:09.649" v="1229" actId="20577"/>
        <pc:sldMkLst>
          <pc:docMk/>
          <pc:sldMk cId="236390276" sldId="312"/>
        </pc:sldMkLst>
        <pc:spChg chg="mod">
          <ac:chgData name="Utente guest" userId="" providerId="Windows Live" clId="Web-{7C7CC7E7-854F-4586-893A-ECCB9BC2106A}" dt="2022-07-17T21:13:09.649" v="1229" actId="20577"/>
          <ac:spMkLst>
            <pc:docMk/>
            <pc:sldMk cId="236390276" sldId="312"/>
            <ac:spMk id="10" creationId="{2D7A0DD7-B9A2-3A42-2714-CD558E979921}"/>
          </ac:spMkLst>
        </pc:spChg>
      </pc:sldChg>
    </pc:docChg>
  </pc:docChgLst>
  <pc:docChgLst>
    <pc:chgData name="Utente guest" providerId="Windows Live" clId="Web-{E42B2885-0358-4061-BED2-5FA7688B1E89}"/>
    <pc:docChg chg="modSld">
      <pc:chgData name="Utente guest" userId="" providerId="Windows Live" clId="Web-{E42B2885-0358-4061-BED2-5FA7688B1E89}" dt="2022-07-19T13:39:26.551" v="40"/>
      <pc:docMkLst>
        <pc:docMk/>
      </pc:docMkLst>
      <pc:sldChg chg="modSp modNotes">
        <pc:chgData name="Utente guest" userId="" providerId="Windows Live" clId="Web-{E42B2885-0358-4061-BED2-5FA7688B1E89}" dt="2022-07-19T13:39:26.551" v="40"/>
        <pc:sldMkLst>
          <pc:docMk/>
          <pc:sldMk cId="3980424054" sldId="309"/>
        </pc:sldMkLst>
        <pc:picChg chg="mod">
          <ac:chgData name="Utente guest" userId="" providerId="Windows Live" clId="Web-{E42B2885-0358-4061-BED2-5FA7688B1E89}" dt="2022-07-19T10:26:28.020" v="0" actId="14100"/>
          <ac:picMkLst>
            <pc:docMk/>
            <pc:sldMk cId="3980424054" sldId="309"/>
            <ac:picMk id="5" creationId="{12215F7A-86DD-9168-3B0C-94A848B40354}"/>
          </ac:picMkLst>
        </pc:picChg>
      </pc:sldChg>
    </pc:docChg>
  </pc:docChgLst>
  <pc:docChgLst>
    <pc:chgData name="Utente guest" providerId="Windows Live" clId="Web-{C197EE1F-322D-4637-9EFD-00C7FE2D70B0}"/>
    <pc:docChg chg="addSld delSld modSld">
      <pc:chgData name="Utente guest" userId="" providerId="Windows Live" clId="Web-{C197EE1F-322D-4637-9EFD-00C7FE2D70B0}" dt="2022-07-17T16:17:37.290" v="117" actId="20577"/>
      <pc:docMkLst>
        <pc:docMk/>
      </pc:docMkLst>
      <pc:sldChg chg="delSp modSp">
        <pc:chgData name="Utente guest" userId="" providerId="Windows Live" clId="Web-{C197EE1F-322D-4637-9EFD-00C7FE2D70B0}" dt="2022-07-17T16:17:37.290" v="117" actId="20577"/>
        <pc:sldMkLst>
          <pc:docMk/>
          <pc:sldMk cId="1056707768" sldId="261"/>
        </pc:sldMkLst>
        <pc:spChg chg="mod">
          <ac:chgData name="Utente guest" userId="" providerId="Windows Live" clId="Web-{C197EE1F-322D-4637-9EFD-00C7FE2D70B0}" dt="2022-07-17T16:17:37.290" v="117" actId="20577"/>
          <ac:spMkLst>
            <pc:docMk/>
            <pc:sldMk cId="1056707768" sldId="261"/>
            <ac:spMk id="8" creationId="{411E9392-71EA-4293-909F-1FE7DD38E31D}"/>
          </ac:spMkLst>
        </pc:spChg>
        <pc:picChg chg="del">
          <ac:chgData name="Utente guest" userId="" providerId="Windows Live" clId="Web-{C197EE1F-322D-4637-9EFD-00C7FE2D70B0}" dt="2022-07-17T16:06:16.187" v="29"/>
          <ac:picMkLst>
            <pc:docMk/>
            <pc:sldMk cId="1056707768" sldId="261"/>
            <ac:picMk id="2" creationId="{307D8FBE-E6D1-7D4B-7192-CD9B19359003}"/>
          </ac:picMkLst>
        </pc:picChg>
      </pc:sldChg>
      <pc:sldChg chg="modSp add del replId">
        <pc:chgData name="Utente guest" userId="" providerId="Windows Live" clId="Web-{C197EE1F-322D-4637-9EFD-00C7FE2D70B0}" dt="2022-07-17T16:17:33.118" v="116"/>
        <pc:sldMkLst>
          <pc:docMk/>
          <pc:sldMk cId="494161775" sldId="303"/>
        </pc:sldMkLst>
        <pc:spChg chg="mod">
          <ac:chgData name="Utente guest" userId="" providerId="Windows Live" clId="Web-{C197EE1F-322D-4637-9EFD-00C7FE2D70B0}" dt="2022-07-17T16:16:25.772" v="115" actId="20577"/>
          <ac:spMkLst>
            <pc:docMk/>
            <pc:sldMk cId="494161775" sldId="303"/>
            <ac:spMk id="8" creationId="{411E9392-71EA-4293-909F-1FE7DD38E31D}"/>
          </ac:spMkLst>
        </pc:spChg>
      </pc:sldChg>
    </pc:docChg>
  </pc:docChgLst>
  <pc:docChgLst>
    <pc:chgData name="Ettore Candeloro" userId="069db27ad5ab1b1c" providerId="Windows Live" clId="Web-{36F8F423-5CAF-4F9A-B1F7-21C3B5086954}"/>
    <pc:docChg chg="modSld">
      <pc:chgData name="Ettore Candeloro" userId="069db27ad5ab1b1c" providerId="Windows Live" clId="Web-{36F8F423-5CAF-4F9A-B1F7-21C3B5086954}" dt="2022-07-17T20:45:10.934" v="0"/>
      <pc:docMkLst>
        <pc:docMk/>
      </pc:docMkLst>
      <pc:sldChg chg="addSp modSp">
        <pc:chgData name="Ettore Candeloro" userId="069db27ad5ab1b1c" providerId="Windows Live" clId="Web-{36F8F423-5CAF-4F9A-B1F7-21C3B5086954}" dt="2022-07-17T20:45:10.934" v="0"/>
        <pc:sldMkLst>
          <pc:docMk/>
          <pc:sldMk cId="2640580721" sldId="283"/>
        </pc:sldMkLst>
        <pc:picChg chg="add mod">
          <ac:chgData name="Ettore Candeloro" userId="069db27ad5ab1b1c" providerId="Windows Live" clId="Web-{36F8F423-5CAF-4F9A-B1F7-21C3B5086954}" dt="2022-07-17T20:45:10.934" v="0"/>
          <ac:picMkLst>
            <pc:docMk/>
            <pc:sldMk cId="2640580721" sldId="283"/>
            <ac:picMk id="2" creationId="{082EDF65-E337-58ED-7906-A0015056E23E}"/>
          </ac:picMkLst>
        </pc:picChg>
      </pc:sldChg>
    </pc:docChg>
  </pc:docChgLst>
  <pc:docChgLst>
    <pc:chgData name="Benedetta Fabrizi" userId="76429e941c73c244" providerId="Windows Live" clId="Web-{BBD58DB5-82F6-4D72-8754-E76E85354534}"/>
    <pc:docChg chg="mod addSld modSld modMainMaster">
      <pc:chgData name="Benedetta Fabrizi" userId="76429e941c73c244" providerId="Windows Live" clId="Web-{BBD58DB5-82F6-4D72-8754-E76E85354534}" dt="2022-07-17T16:51:27.549" v="149" actId="20577"/>
      <pc:docMkLst>
        <pc:docMk/>
      </pc:docMkLst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4172296837" sldId="258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4172296837" sldId="258"/>
            <ac:spMk id="2" creationId="{0B536706-0D54-C2E4-9D8C-7553B5AD4979}"/>
          </ac:spMkLst>
        </pc:spChg>
      </pc:sldChg>
      <pc:sldChg chg="addSp delSp modSp">
        <pc:chgData name="Benedetta Fabrizi" userId="76429e941c73c244" providerId="Windows Live" clId="Web-{BBD58DB5-82F6-4D72-8754-E76E85354534}" dt="2022-07-17T16:46:48.982" v="120"/>
        <pc:sldMkLst>
          <pc:docMk/>
          <pc:sldMk cId="1056707768" sldId="261"/>
        </pc:sldMkLst>
        <pc:spChg chg="add mod">
          <ac:chgData name="Benedetta Fabrizi" userId="76429e941c73c244" providerId="Windows Live" clId="Web-{BBD58DB5-82F6-4D72-8754-E76E85354534}" dt="2022-07-17T16:46:34.341" v="117"/>
          <ac:spMkLst>
            <pc:docMk/>
            <pc:sldMk cId="1056707768" sldId="261"/>
            <ac:spMk id="3" creationId="{218507FF-58E5-FBAB-60CB-ADF4DC2C8F79}"/>
          </ac:spMkLst>
        </pc:spChg>
        <pc:spChg chg="add del mod">
          <ac:chgData name="Benedetta Fabrizi" userId="76429e941c73c244" providerId="Windows Live" clId="Web-{BBD58DB5-82F6-4D72-8754-E76E85354534}" dt="2022-07-17T16:46:48.982" v="120"/>
          <ac:spMkLst>
            <pc:docMk/>
            <pc:sldMk cId="1056707768" sldId="261"/>
            <ac:spMk id="4" creationId="{066C196C-BC39-680C-C07C-DA42BB0B78D9}"/>
          </ac:spMkLst>
        </pc:spChg>
        <pc:spChg chg="mod">
          <ac:chgData name="Benedetta Fabrizi" userId="76429e941c73c244" providerId="Windows Live" clId="Web-{BBD58DB5-82F6-4D72-8754-E76E85354534}" dt="2022-07-17T16:15:41.310" v="37" actId="20577"/>
          <ac:spMkLst>
            <pc:docMk/>
            <pc:sldMk cId="1056707768" sldId="261"/>
            <ac:spMk id="7" creationId="{391097BE-A044-49F5-B5CA-AE183B956585}"/>
          </ac:spMkLst>
        </pc:spChg>
        <pc:spChg chg="mod">
          <ac:chgData name="Benedetta Fabrizi" userId="76429e941c73c244" providerId="Windows Live" clId="Web-{BBD58DB5-82F6-4D72-8754-E76E85354534}" dt="2022-07-17T16:21:14.334" v="83" actId="20577"/>
          <ac:spMkLst>
            <pc:docMk/>
            <pc:sldMk cId="1056707768" sldId="261"/>
            <ac:spMk id="8" creationId="{411E9392-71EA-4293-909F-1FE7DD38E31D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2640580721" sldId="283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2640580721" sldId="283"/>
            <ac:spMk id="5" creationId="{3D762033-B0D1-2895-C95A-5C59E2C0E8EB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2667318545" sldId="284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2667318545" sldId="284"/>
            <ac:spMk id="2" creationId="{42F7891A-E90C-76F9-4CBC-B88F41B16B6A}"/>
          </ac:spMkLst>
        </pc:spChg>
        <pc:spChg chg="mod">
          <ac:chgData name="Benedetta Fabrizi" userId="76429e941c73c244" providerId="Windows Live" clId="Web-{BBD58DB5-82F6-4D72-8754-E76E85354534}" dt="2022-07-17T16:45:48.368" v="116" actId="20577"/>
          <ac:spMkLst>
            <pc:docMk/>
            <pc:sldMk cId="2667318545" sldId="284"/>
            <ac:spMk id="10" creationId="{40FC70B0-5D08-4BDC-852E-3FD7214DA9BD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4127971368" sldId="290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4127971368" sldId="290"/>
            <ac:spMk id="2" creationId="{88853AE9-2E4B-1F0D-7BD2-136E5BC1C890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982087256" sldId="298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982087256" sldId="298"/>
            <ac:spMk id="2" creationId="{5E4CEDA5-4276-0DCF-75F3-E15191F05AC5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1379366714" sldId="299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1379366714" sldId="299"/>
            <ac:spMk id="2" creationId="{6B00B3E1-7E47-CD44-796D-3948923DDE5A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1817863379" sldId="300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1817863379" sldId="300"/>
            <ac:spMk id="2" creationId="{14D61ADA-9446-7F98-9D20-25F420ABAAA7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1265871668" sldId="301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1265871668" sldId="301"/>
            <ac:spMk id="2" creationId="{5A3B37D2-A1F4-BCF4-DCEA-706667B93B40}"/>
          </ac:spMkLst>
        </pc:spChg>
      </pc:sldChg>
      <pc:sldChg chg="addSp modSp">
        <pc:chgData name="Benedetta Fabrizi" userId="76429e941c73c244" providerId="Windows Live" clId="Web-{BBD58DB5-82F6-4D72-8754-E76E85354534}" dt="2022-07-17T16:51:27.549" v="149" actId="20577"/>
        <pc:sldMkLst>
          <pc:docMk/>
          <pc:sldMk cId="52314894" sldId="302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52314894" sldId="302"/>
            <ac:spMk id="2" creationId="{8F978EA0-414A-892A-AD97-C9BF94F81E6A}"/>
          </ac:spMkLst>
        </pc:spChg>
        <pc:spChg chg="mod">
          <ac:chgData name="Benedetta Fabrizi" userId="76429e941c73c244" providerId="Windows Live" clId="Web-{BBD58DB5-82F6-4D72-8754-E76E85354534}" dt="2022-07-17T16:51:27.549" v="149" actId="20577"/>
          <ac:spMkLst>
            <pc:docMk/>
            <pc:sldMk cId="52314894" sldId="302"/>
            <ac:spMk id="19" creationId="{77528EB2-1EAD-7559-CADA-B37DFB26211B}"/>
          </ac:spMkLst>
        </pc:spChg>
      </pc:sldChg>
      <pc:sldChg chg="addSp delSp modSp add replId">
        <pc:chgData name="Benedetta Fabrizi" userId="76429e941c73c244" providerId="Windows Live" clId="Web-{BBD58DB5-82F6-4D72-8754-E76E85354534}" dt="2022-07-17T16:51:05.657" v="146" actId="20577"/>
        <pc:sldMkLst>
          <pc:docMk/>
          <pc:sldMk cId="969875367" sldId="303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969875367" sldId="303"/>
            <ac:spMk id="4" creationId="{10F46EEC-419D-0B63-C92A-F6769F3BA73E}"/>
          </ac:spMkLst>
        </pc:spChg>
        <pc:spChg chg="mod">
          <ac:chgData name="Benedetta Fabrizi" userId="76429e941c73c244" providerId="Windows Live" clId="Web-{BBD58DB5-82F6-4D72-8754-E76E85354534}" dt="2022-07-17T16:51:05.657" v="146" actId="20577"/>
          <ac:spMkLst>
            <pc:docMk/>
            <pc:sldMk cId="969875367" sldId="303"/>
            <ac:spMk id="19" creationId="{77528EB2-1EAD-7559-CADA-B37DFB26211B}"/>
          </ac:spMkLst>
        </pc:spChg>
        <pc:picChg chg="mod">
          <ac:chgData name="Benedetta Fabrizi" userId="76429e941c73c244" providerId="Windows Live" clId="Web-{BBD58DB5-82F6-4D72-8754-E76E85354534}" dt="2022-07-17T16:41:32.819" v="97" actId="1076"/>
          <ac:picMkLst>
            <pc:docMk/>
            <pc:sldMk cId="969875367" sldId="303"/>
            <ac:picMk id="2" creationId="{B4BA4EBC-1CEB-3419-9A4C-932AD28735EF}"/>
          </ac:picMkLst>
        </pc:picChg>
        <pc:picChg chg="del">
          <ac:chgData name="Benedetta Fabrizi" userId="76429e941c73c244" providerId="Windows Live" clId="Web-{BBD58DB5-82F6-4D72-8754-E76E85354534}" dt="2022-07-17T16:37:58.428" v="90"/>
          <ac:picMkLst>
            <pc:docMk/>
            <pc:sldMk cId="969875367" sldId="303"/>
            <ac:picMk id="13" creationId="{3476537A-D19D-5CB8-B431-34B09D186E92}"/>
          </ac:picMkLst>
        </pc:picChg>
      </pc:sldChg>
      <pc:sldChg chg="addSp modSp">
        <pc:chgData name="Benedetta Fabrizi" userId="76429e941c73c244" providerId="Windows Live" clId="Web-{BBD58DB5-82F6-4D72-8754-E76E85354534}" dt="2022-07-17T16:48:01.362" v="126" actId="1076"/>
        <pc:sldMkLst>
          <pc:docMk/>
          <pc:sldMk cId="1517033315" sldId="304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1517033315" sldId="304"/>
            <ac:spMk id="4" creationId="{85F4444A-31AB-E8DD-14E5-006C71FFE261}"/>
          </ac:spMkLst>
        </pc:spChg>
        <pc:picChg chg="mod">
          <ac:chgData name="Benedetta Fabrizi" userId="76429e941c73c244" providerId="Windows Live" clId="Web-{BBD58DB5-82F6-4D72-8754-E76E85354534}" dt="2022-07-17T16:48:01.362" v="126" actId="1076"/>
          <ac:picMkLst>
            <pc:docMk/>
            <pc:sldMk cId="1517033315" sldId="304"/>
            <ac:picMk id="2" creationId="{B4BA4EBC-1CEB-3419-9A4C-932AD28735EF}"/>
          </ac:picMkLst>
        </pc:picChg>
      </pc:sldChg>
      <pc:sldMasterChg chg="mod modSldLayout">
        <pc:chgData name="Benedetta Fabrizi" userId="76429e941c73c244" providerId="Windows Live" clId="Web-{BBD58DB5-82F6-4D72-8754-E76E85354534}" dt="2022-07-17T16:46:50.935" v="121"/>
        <pc:sldMasterMkLst>
          <pc:docMk/>
          <pc:sldMasterMk cId="1690285712" sldId="2147483728"/>
        </pc:sldMasterMkLst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672700581" sldId="2147483729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66393856" sldId="2147483730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2018278439" sldId="2147483731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2596984262" sldId="2147483732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3766489700" sldId="2147483733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3387972891" sldId="2147483734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219594124" sldId="2147483735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1180013033" sldId="2147483736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3010507315" sldId="2147483737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2889208350" sldId="2147483738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1265082710" sldId="2147483739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1181282921" sldId="2147483740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3954305534" sldId="2147483741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1751046528" sldId="2147483742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767602859" sldId="2147483743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4012771598" sldId="2147483744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3498616240" sldId="2147483745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598695638" sldId="2147483746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556040900" sldId="2147483747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2940687970" sldId="21474837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FC0A7B-6666-4F41-AD03-C74B76B10001}" type="datetime1">
              <a:rPr lang="it-IT" smtClean="0"/>
              <a:t>20/07/2022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2858E0-3D38-47B7-97D4-4FE08D90D35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E367B-2E0B-461C-8280-86016408BD7C}" type="datetime1">
              <a:rPr lang="it-IT" smtClean="0"/>
              <a:pPr/>
              <a:t>20/07/2022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ECAD9-32EE-4091-BDA5-6BD15ACC5E58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3588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08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941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891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191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it-IT" err="1">
                <a:cs typeface="Calibri"/>
              </a:rPr>
              <a:t>Roscore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a </a:t>
            </a:r>
            <a:r>
              <a:rPr lang="it-IT" err="1">
                <a:cs typeface="Calibri"/>
              </a:rPr>
              <a:t>collection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nodes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programs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that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pre</a:t>
            </a:r>
            <a:r>
              <a:rPr lang="it-IT">
                <a:cs typeface="Calibri"/>
              </a:rPr>
              <a:t> requisite of a ros base system, </a:t>
            </a:r>
            <a:r>
              <a:rPr lang="it-IT" err="1">
                <a:cs typeface="Calibri"/>
              </a:rPr>
              <a:t>you</a:t>
            </a:r>
            <a:r>
              <a:rPr lang="it-IT">
                <a:cs typeface="Calibri"/>
              </a:rPr>
              <a:t> must </a:t>
            </a:r>
            <a:r>
              <a:rPr lang="it-IT" err="1">
                <a:cs typeface="Calibri"/>
              </a:rPr>
              <a:t>have</a:t>
            </a:r>
            <a:r>
              <a:rPr lang="it-IT">
                <a:cs typeface="Calibri"/>
              </a:rPr>
              <a:t> a </a:t>
            </a:r>
            <a:r>
              <a:rPr lang="it-IT" err="1">
                <a:cs typeface="Calibri"/>
              </a:rPr>
              <a:t>roscore</a:t>
            </a:r>
            <a:r>
              <a:rPr lang="it-IT">
                <a:cs typeface="Calibri"/>
              </a:rPr>
              <a:t> running in order for ros </a:t>
            </a:r>
            <a:r>
              <a:rPr lang="it-IT" err="1">
                <a:cs typeface="Calibri"/>
              </a:rPr>
              <a:t>nodes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communicate</a:t>
            </a:r>
            <a:r>
              <a:rPr lang="it-IT">
                <a:cs typeface="Calibri"/>
              </a:rPr>
              <a:t> 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046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204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914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648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107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007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731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285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669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42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2378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092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93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5064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39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26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2784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02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immagin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18" name="Segnaposto immagin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immagin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ma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ma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12" name="Segnaposto immagine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it-IT" sz="1400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estazione della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12" name="Segnaposto immagine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it-IT" sz="1400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ma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r>
              <a:rPr lang="it-IT"/>
              <a:t>Vision </a:t>
            </a:r>
            <a:r>
              <a:rPr lang="it-IT" err="1"/>
              <a:t>Robotic</a:t>
            </a:r>
            <a:r>
              <a:rPr lang="it-IT"/>
              <a:t> Arm </a:t>
            </a:r>
            <a:r>
              <a:rPr lang="it-IT" err="1"/>
              <a:t>Gesture</a:t>
            </a:r>
            <a:r>
              <a:rPr lang="it-IT"/>
              <a:t> </a:t>
            </a:r>
            <a:r>
              <a:rPr lang="it-IT" err="1"/>
              <a:t>Recognition</a:t>
            </a:r>
            <a:endParaRPr lang="it-IT">
              <a:cs typeface="Calibri"/>
            </a:endParaRP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it-IT">
                <a:latin typeface="+mj-lt"/>
              </a:rPr>
              <a:t>Emanuele bianchi</a:t>
            </a:r>
          </a:p>
          <a:p>
            <a:pPr rtl="0"/>
            <a:r>
              <a:rPr lang="it-IT">
                <a:latin typeface="+mj-lt"/>
              </a:rPr>
              <a:t>Ettore </a:t>
            </a:r>
            <a:r>
              <a:rPr lang="it-IT" err="1">
                <a:latin typeface="+mj-lt"/>
              </a:rPr>
              <a:t>candeloro</a:t>
            </a:r>
            <a:endParaRPr lang="it-IT">
              <a:latin typeface="+mj-lt"/>
            </a:endParaRPr>
          </a:p>
          <a:p>
            <a:pPr rtl="0"/>
            <a:r>
              <a:rPr lang="it-IT">
                <a:latin typeface="+mj-lt"/>
              </a:rPr>
              <a:t>Benedetta </a:t>
            </a:r>
            <a:r>
              <a:rPr lang="it-IT" err="1">
                <a:latin typeface="+mj-lt"/>
              </a:rPr>
              <a:t>fabrizi</a:t>
            </a:r>
            <a:endParaRPr lang="it-IT">
              <a:latin typeface="+mj-lt"/>
            </a:endParaRPr>
          </a:p>
          <a:p>
            <a:pPr rtl="0"/>
            <a:r>
              <a:rPr lang="it-IT">
                <a:latin typeface="+mj-lt"/>
              </a:rPr>
              <a:t>Gabriele rosati</a:t>
            </a:r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7C987F80-2C51-A49D-705C-D93BBE188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8" name="Picture 4" descr="Visualizza immagine di origine">
            <a:extLst>
              <a:ext uri="{FF2B5EF4-FFF2-40B4-BE49-F238E27FC236}">
                <a16:creationId xmlns:a16="http://schemas.microsoft.com/office/drawing/2014/main" id="{276C0C9D-675E-E287-7352-00AC5B250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B536706-0D54-C2E4-9D8C-7553B5AD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696587" y="516066"/>
            <a:ext cx="5457877" cy="24622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Pose Detector Module Showcase</a:t>
            </a:r>
          </a:p>
          <a:p>
            <a:endParaRPr lang="it-IT"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>
                <a:ea typeface="+mn-lt"/>
                <a:cs typeface="+mn-lt"/>
              </a:rPr>
              <a:t>The </a:t>
            </a:r>
            <a:r>
              <a:rPr lang="it-IT" err="1">
                <a:ea typeface="+mn-lt"/>
                <a:cs typeface="+mn-lt"/>
              </a:rPr>
              <a:t>PoseDetector</a:t>
            </a:r>
            <a:r>
              <a:rPr lang="it-IT">
                <a:ea typeface="+mn-lt"/>
                <a:cs typeface="+mn-lt"/>
              </a:rPr>
              <a:t> class </a:t>
            </a:r>
            <a:r>
              <a:rPr lang="it-IT" err="1">
                <a:ea typeface="+mn-lt"/>
                <a:cs typeface="+mn-lt"/>
              </a:rPr>
              <a:t>is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composed</a:t>
            </a:r>
            <a:r>
              <a:rPr lang="it-IT">
                <a:ea typeface="+mn-lt"/>
                <a:cs typeface="+mn-lt"/>
              </a:rPr>
              <a:t> of the following </a:t>
            </a:r>
            <a:r>
              <a:rPr lang="it-IT" b="1" err="1">
                <a:ea typeface="+mn-lt"/>
                <a:cs typeface="+mn-lt"/>
              </a:rPr>
              <a:t>methods</a:t>
            </a:r>
            <a:r>
              <a:rPr lang="it-IT">
                <a:ea typeface="+mn-lt"/>
                <a:cs typeface="+mn-lt"/>
              </a:rPr>
              <a:t>:</a:t>
            </a:r>
            <a:endParaRPr lang="it-IT" b="1">
              <a:cs typeface="Calibri"/>
            </a:endParaRPr>
          </a:p>
          <a:p>
            <a:pPr lvl="1"/>
            <a:endParaRPr lang="it-IT" b="1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F4444A-31AB-E8DD-14E5-006C71FF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10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5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2DDB92-4C8F-9FE6-A0FF-F76D5F3D8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57" y="2427620"/>
            <a:ext cx="5469874" cy="3343146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9A803517-5ADA-AEBF-A085-B20E2418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72" y="2932852"/>
            <a:ext cx="4661970" cy="25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3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696587" y="516066"/>
            <a:ext cx="5457877" cy="60631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cs typeface="Calibri"/>
              </a:rPr>
              <a:t>Extracting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pose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angles</a:t>
            </a:r>
            <a:endParaRPr lang="it-IT" sz="2800" b="1">
              <a:solidFill>
                <a:schemeClr val="accent1"/>
              </a:solidFill>
              <a:cs typeface="Calibri"/>
            </a:endParaRPr>
          </a:p>
          <a:p>
            <a:endParaRPr lang="it-IT">
              <a:ea typeface="+mn-lt"/>
              <a:cs typeface="+mn-lt"/>
            </a:endParaRPr>
          </a:p>
          <a:p>
            <a:r>
              <a:rPr lang="it-IT">
                <a:cs typeface="Calibri"/>
              </a:rPr>
              <a:t>To </a:t>
            </a:r>
            <a:r>
              <a:rPr lang="it-IT" err="1">
                <a:cs typeface="Calibri"/>
              </a:rPr>
              <a:t>extract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angles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a set of 3 </a:t>
            </a:r>
            <a:r>
              <a:rPr lang="it-IT" err="1">
                <a:cs typeface="Calibri"/>
              </a:rPr>
              <a:t>keypoints</a:t>
            </a:r>
            <a:r>
              <a:rPr lang="it-IT">
                <a:cs typeface="Calibri"/>
              </a:rPr>
              <a:t> (like the </a:t>
            </a:r>
            <a:r>
              <a:rPr lang="it-IT" err="1">
                <a:cs typeface="Calibri"/>
              </a:rPr>
              <a:t>elbow</a:t>
            </a:r>
            <a:r>
              <a:rPr lang="it-IT">
                <a:cs typeface="Calibri"/>
              </a:rPr>
              <a:t> angle </a:t>
            </a:r>
            <a:r>
              <a:rPr lang="it-IT" err="1">
                <a:cs typeface="Calibri"/>
              </a:rPr>
              <a:t>given</a:t>
            </a:r>
            <a:r>
              <a:rPr lang="it-IT">
                <a:cs typeface="Calibri"/>
              </a:rPr>
              <a:t> the points 12, 14, 16) </a:t>
            </a:r>
            <a:r>
              <a:rPr lang="it-IT" b="1" err="1">
                <a:cs typeface="Calibri"/>
              </a:rPr>
              <a:t>we</a:t>
            </a:r>
            <a:r>
              <a:rPr lang="it-IT" b="1">
                <a:cs typeface="Calibri"/>
              </a:rPr>
              <a:t> make use of the </a:t>
            </a:r>
            <a:r>
              <a:rPr lang="it-IT" b="1" err="1">
                <a:cs typeface="Calibri"/>
              </a:rPr>
              <a:t>property</a:t>
            </a:r>
            <a:r>
              <a:rPr lang="it-IT" b="1">
                <a:cs typeface="Calibri"/>
              </a:rPr>
              <a:t> of the scalar product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two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vectors</a:t>
            </a:r>
            <a:r>
              <a:rPr lang="it-IT">
                <a:cs typeface="Calibri"/>
              </a:rPr>
              <a:t>.</a:t>
            </a:r>
          </a:p>
          <a:p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create </a:t>
            </a:r>
            <a:r>
              <a:rPr lang="it-IT" b="1" err="1">
                <a:cs typeface="Calibri"/>
              </a:rPr>
              <a:t>two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vectors</a:t>
            </a:r>
            <a:r>
              <a:rPr lang="it-IT" b="1">
                <a:cs typeface="Calibri"/>
              </a:rPr>
              <a:t> with the </a:t>
            </a:r>
            <a:r>
              <a:rPr lang="it-IT" b="1" err="1">
                <a:cs typeface="Calibri"/>
              </a:rPr>
              <a:t>same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origin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central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keypoint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where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want</a:t>
            </a:r>
            <a:r>
              <a:rPr lang="it-IT">
                <a:cs typeface="Calibri"/>
              </a:rPr>
              <a:t> to know the angle </a:t>
            </a:r>
            <a:r>
              <a:rPr lang="it-IT" err="1">
                <a:cs typeface="Calibri"/>
              </a:rPr>
              <a:t>value</a:t>
            </a:r>
            <a:r>
              <a:rPr lang="it-IT">
                <a:cs typeface="Calibri"/>
              </a:rPr>
              <a:t>)</a:t>
            </a:r>
            <a:br>
              <a:rPr lang="it-IT">
                <a:cs typeface="Calibri"/>
              </a:rPr>
            </a:b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FontTx/>
              <a:buAutoNum type="arabicPeriod"/>
            </a:pP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use the following </a:t>
            </a:r>
            <a:r>
              <a:rPr lang="it-IT" b="1">
                <a:cs typeface="Calibri"/>
              </a:rPr>
              <a:t>formula</a:t>
            </a:r>
            <a:r>
              <a:rPr lang="it-IT">
                <a:cs typeface="Calibri"/>
              </a:rPr>
              <a:t> to compute the angle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those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two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vectors</a:t>
            </a:r>
            <a:r>
              <a:rPr lang="it-IT">
                <a:cs typeface="Calibri"/>
              </a:rPr>
              <a:t>:</a:t>
            </a:r>
            <a:br>
              <a:rPr lang="it-IT">
                <a:cs typeface="Calibri"/>
              </a:rPr>
            </a:br>
            <a:br>
              <a:rPr lang="it-IT">
                <a:cs typeface="Calibri"/>
              </a:rPr>
            </a:br>
            <a:br>
              <a:rPr lang="it-IT">
                <a:cs typeface="Calibri"/>
              </a:rPr>
            </a:b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FontTx/>
              <a:buAutoNum type="arabicPeriod"/>
            </a:pPr>
            <a:r>
              <a:rPr lang="it-IT">
                <a:cs typeface="Calibri"/>
              </a:rPr>
              <a:t>With </a:t>
            </a:r>
            <a:r>
              <a:rPr lang="it-IT" err="1">
                <a:cs typeface="Calibri"/>
              </a:rPr>
              <a:t>this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method</a:t>
            </a:r>
            <a:r>
              <a:rPr lang="it-IT">
                <a:cs typeface="Calibri"/>
              </a:rPr>
              <a:t> </a:t>
            </a:r>
            <a:r>
              <a:rPr lang="it-IT" b="1" err="1">
                <a:cs typeface="Calibri"/>
              </a:rPr>
              <a:t>we</a:t>
            </a:r>
            <a:r>
              <a:rPr lang="it-IT" b="1">
                <a:cs typeface="Calibri"/>
              </a:rPr>
              <a:t> can </a:t>
            </a:r>
            <a:r>
              <a:rPr lang="it-IT" b="1" err="1">
                <a:cs typeface="Calibri"/>
              </a:rPr>
              <a:t>consider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both</a:t>
            </a:r>
            <a:r>
              <a:rPr lang="it-IT" b="1">
                <a:cs typeface="Calibri"/>
              </a:rPr>
              <a:t> the 2D and 3D </a:t>
            </a:r>
            <a:r>
              <a:rPr lang="it-IT" b="1" err="1">
                <a:cs typeface="Calibri"/>
              </a:rPr>
              <a:t>keypoints</a:t>
            </a:r>
            <a:r>
              <a:rPr lang="it-IT">
                <a:cs typeface="Calibri"/>
              </a:rPr>
              <a:t> for more </a:t>
            </a:r>
            <a:r>
              <a:rPr lang="it-IT" err="1">
                <a:cs typeface="Calibri"/>
              </a:rPr>
              <a:t>robustness</a:t>
            </a:r>
            <a:r>
              <a:rPr lang="it-IT">
                <a:cs typeface="Calibri"/>
              </a:rPr>
              <a:t>!</a:t>
            </a:r>
          </a:p>
          <a:p>
            <a:pPr marL="742950" lvl="1" indent="-285750">
              <a:buFont typeface="Arial"/>
              <a:buChar char="•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F4444A-31AB-E8DD-14E5-006C71FF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11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E842CACA-E5DA-3E85-FE11-674C335FB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826" y="4344203"/>
            <a:ext cx="1838325" cy="666750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04675640-2120-65A8-DF3E-BFA18F93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72" y="2602391"/>
            <a:ext cx="4661971" cy="26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0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679442" y="490835"/>
            <a:ext cx="5476238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ea typeface="+mn-lt"/>
                <a:cs typeface="+mn-lt"/>
              </a:rPr>
              <a:t>Robot Environment</a:t>
            </a:r>
          </a:p>
          <a:p>
            <a:pPr algn="ctr"/>
            <a:endParaRPr lang="it-IT" sz="2800" b="1">
              <a:solidFill>
                <a:schemeClr val="accent1"/>
              </a:solidFill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 b="1">
                <a:cs typeface="Calibri"/>
              </a:rPr>
              <a:t>Robot Operating System</a:t>
            </a:r>
            <a:r>
              <a:rPr lang="it-IT">
                <a:cs typeface="Calibri"/>
              </a:rPr>
              <a:t> (ROS)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a framework for </a:t>
            </a:r>
            <a:r>
              <a:rPr lang="it-IT" err="1">
                <a:cs typeface="Calibri"/>
              </a:rPr>
              <a:t>developing</a:t>
            </a:r>
            <a:r>
              <a:rPr lang="it-IT">
                <a:cs typeface="Calibri"/>
              </a:rPr>
              <a:t> and programming of </a:t>
            </a:r>
            <a:r>
              <a:rPr lang="it-IT" err="1">
                <a:cs typeface="Calibri"/>
              </a:rPr>
              <a:t>robots</a:t>
            </a:r>
            <a:r>
              <a:rPr lang="it-IT">
                <a:cs typeface="Calibri"/>
              </a:rPr>
              <a:t>. 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it-IT">
                <a:cs typeface="Calibri"/>
              </a:rPr>
              <a:t>It </a:t>
            </a:r>
            <a:r>
              <a:rPr lang="it-IT" err="1">
                <a:cs typeface="Calibri"/>
              </a:rPr>
              <a:t>provides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tipical</a:t>
            </a:r>
            <a:r>
              <a:rPr lang="it-IT">
                <a:cs typeface="Calibri"/>
              </a:rPr>
              <a:t> base services of </a:t>
            </a:r>
            <a:r>
              <a:rPr lang="it-IT" err="1">
                <a:cs typeface="Calibri"/>
              </a:rPr>
              <a:t>every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operating</a:t>
            </a:r>
            <a:r>
              <a:rPr lang="it-IT">
                <a:cs typeface="Calibri"/>
              </a:rPr>
              <a:t> system like hardware </a:t>
            </a:r>
            <a:r>
              <a:rPr lang="it-IT" err="1">
                <a:cs typeface="Calibri"/>
              </a:rPr>
              <a:t>abstraction</a:t>
            </a:r>
            <a:r>
              <a:rPr lang="it-IT">
                <a:cs typeface="Calibri"/>
              </a:rPr>
              <a:t>, drivers for devices, </a:t>
            </a:r>
            <a:r>
              <a:rPr lang="it-IT" err="1">
                <a:cs typeface="Calibri"/>
              </a:rPr>
              <a:t>process</a:t>
            </a:r>
            <a:r>
              <a:rPr lang="it-IT">
                <a:cs typeface="Calibri"/>
              </a:rPr>
              <a:t> management, etc.</a:t>
            </a:r>
          </a:p>
          <a:p>
            <a:pPr marL="742950" lvl="1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it-IT">
                <a:cs typeface="Calibri"/>
              </a:rPr>
              <a:t>ROS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not </a:t>
            </a:r>
            <a:r>
              <a:rPr lang="it-IT" err="1">
                <a:cs typeface="Calibri"/>
              </a:rPr>
              <a:t>natively</a:t>
            </a:r>
            <a:r>
              <a:rPr lang="it-IT">
                <a:cs typeface="Calibri"/>
              </a:rPr>
              <a:t> real time</a:t>
            </a:r>
          </a:p>
          <a:p>
            <a:pPr marL="742950" lvl="1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it-IT" err="1">
                <a:cs typeface="Calibri"/>
              </a:rPr>
              <a:t>Different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versions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exixst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choose</a:t>
            </a:r>
            <a:r>
              <a:rPr lang="it-IT">
                <a:cs typeface="Calibri"/>
              </a:rPr>
              <a:t> ROS </a:t>
            </a:r>
            <a:r>
              <a:rPr lang="it-IT" err="1">
                <a:cs typeface="Calibri"/>
              </a:rPr>
              <a:t>Noetic</a:t>
            </a:r>
            <a:r>
              <a:rPr lang="it-IT">
                <a:cs typeface="Calibri"/>
              </a:rPr>
              <a:t> </a:t>
            </a:r>
          </a:p>
          <a:p>
            <a:pPr lvl="1"/>
            <a:endParaRPr lang="it-IT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F4444A-31AB-E8DD-14E5-006C71FF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12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5" name="Immagine 7">
            <a:extLst>
              <a:ext uri="{FF2B5EF4-FFF2-40B4-BE49-F238E27FC236}">
                <a16:creationId xmlns:a16="http://schemas.microsoft.com/office/drawing/2014/main" id="{35F276E2-5F1A-7DCA-5F4A-8970E894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67" y="4385195"/>
            <a:ext cx="1563735" cy="1399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7ACA681-75EC-2BD8-23B3-0C76FFDCF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" y="2891387"/>
            <a:ext cx="4947230" cy="2985778"/>
          </a:xfrm>
          <a:prstGeom prst="rect">
            <a:avLst/>
          </a:prstGeom>
        </p:spPr>
      </p:pic>
      <p:pic>
        <p:nvPicPr>
          <p:cNvPr id="2" name="Elemento grafico 7">
            <a:extLst>
              <a:ext uri="{FF2B5EF4-FFF2-40B4-BE49-F238E27FC236}">
                <a16:creationId xmlns:a16="http://schemas.microsoft.com/office/drawing/2014/main" id="{570A508A-94A9-29B9-60CD-78E15D351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5910" y="4226631"/>
            <a:ext cx="1070014" cy="16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072877" y="517803"/>
            <a:ext cx="6099948" cy="52322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ea typeface="+mn-lt"/>
                <a:cs typeface="+mn-lt"/>
              </a:rPr>
              <a:t>Gazebo</a:t>
            </a: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 b="1">
                <a:ea typeface="+mn-lt"/>
                <a:cs typeface="+mn-lt"/>
              </a:rPr>
              <a:t>Gazebo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is</a:t>
            </a:r>
            <a:r>
              <a:rPr lang="it-IT">
                <a:ea typeface="+mn-lt"/>
                <a:cs typeface="+mn-lt"/>
              </a:rPr>
              <a:t> one of the </a:t>
            </a:r>
            <a:r>
              <a:rPr lang="it-IT" err="1">
                <a:ea typeface="+mn-lt"/>
                <a:cs typeface="+mn-lt"/>
              </a:rPr>
              <a:t>simulation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environment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used</a:t>
            </a:r>
            <a:r>
              <a:rPr lang="it-IT">
                <a:ea typeface="+mn-lt"/>
                <a:cs typeface="+mn-lt"/>
              </a:rPr>
              <a:t> with ROS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 err="1">
                <a:ea typeface="+mn-lt"/>
                <a:cs typeface="+mn-lt"/>
              </a:rPr>
              <a:t>It's</a:t>
            </a:r>
            <a:r>
              <a:rPr lang="it-IT">
                <a:ea typeface="+mn-lt"/>
                <a:cs typeface="+mn-lt"/>
              </a:rPr>
              <a:t> fast, light and </a:t>
            </a:r>
            <a:r>
              <a:rPr lang="it-IT" err="1">
                <a:ea typeface="+mn-lt"/>
                <a:cs typeface="+mn-lt"/>
              </a:rPr>
              <a:t>has</a:t>
            </a:r>
            <a:r>
              <a:rPr lang="it-IT">
                <a:ea typeface="+mn-lt"/>
                <a:cs typeface="+mn-lt"/>
              </a:rPr>
              <a:t> a big community of users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Gazebo </a:t>
            </a:r>
            <a:r>
              <a:rPr lang="it-IT" err="1">
                <a:ea typeface="+mn-lt"/>
                <a:cs typeface="+mn-lt"/>
              </a:rPr>
              <a:t>allows</a:t>
            </a:r>
            <a:r>
              <a:rPr lang="it-IT">
                <a:ea typeface="+mn-lt"/>
                <a:cs typeface="+mn-lt"/>
              </a:rPr>
              <a:t> Pub/Sub </a:t>
            </a:r>
            <a:r>
              <a:rPr lang="it-IT" err="1">
                <a:ea typeface="+mn-lt"/>
                <a:cs typeface="+mn-lt"/>
              </a:rPr>
              <a:t>mechanism</a:t>
            </a:r>
            <a:r>
              <a:rPr lang="it-IT">
                <a:ea typeface="+mn-lt"/>
                <a:cs typeface="+mn-lt"/>
              </a:rPr>
              <a:t> of ROS</a:t>
            </a:r>
          </a:p>
          <a:p>
            <a:pPr lvl="1">
              <a:buClr>
                <a:srgbClr val="1CADE4"/>
              </a:buClr>
            </a:pPr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rgbClr val="1CADE4"/>
              </a:buClr>
              <a:buFont typeface="Wingdings,Sans-Serif"/>
              <a:buChar char="§"/>
            </a:pPr>
            <a:r>
              <a:rPr lang="it-IT" err="1">
                <a:ea typeface="+mn-lt"/>
                <a:cs typeface="+mn-lt"/>
              </a:rPr>
              <a:t>Each</a:t>
            </a:r>
            <a:r>
              <a:rPr lang="it-IT">
                <a:ea typeface="+mn-lt"/>
                <a:cs typeface="+mn-lt"/>
              </a:rPr>
              <a:t> joint can </a:t>
            </a:r>
            <a:r>
              <a:rPr lang="it-IT" err="1">
                <a:ea typeface="+mn-lt"/>
                <a:cs typeface="+mn-lt"/>
              </a:rPr>
              <a:t>have</a:t>
            </a:r>
            <a:r>
              <a:rPr lang="it-IT">
                <a:ea typeface="+mn-lt"/>
                <a:cs typeface="+mn-lt"/>
              </a:rPr>
              <a:t> one or more </a:t>
            </a:r>
            <a:r>
              <a:rPr lang="it-IT" err="1">
                <a:ea typeface="+mn-lt"/>
                <a:cs typeface="+mn-lt"/>
              </a:rPr>
              <a:t>topics</a:t>
            </a:r>
            <a:r>
              <a:rPr lang="it-IT">
                <a:ea typeface="+mn-lt"/>
                <a:cs typeface="+mn-lt"/>
              </a:rPr>
              <a:t> and </a:t>
            </a:r>
            <a:r>
              <a:rPr lang="it-IT" err="1">
                <a:ea typeface="+mn-lt"/>
                <a:cs typeface="+mn-lt"/>
              </a:rPr>
              <a:t>it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is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possible</a:t>
            </a:r>
            <a:r>
              <a:rPr lang="it-IT">
                <a:ea typeface="+mn-lt"/>
                <a:cs typeface="+mn-lt"/>
              </a:rPr>
              <a:t> to </a:t>
            </a:r>
            <a:r>
              <a:rPr lang="it-IT" err="1">
                <a:ea typeface="+mn-lt"/>
                <a:cs typeface="+mn-lt"/>
              </a:rPr>
              <a:t>publish</a:t>
            </a:r>
            <a:r>
              <a:rPr lang="it-IT">
                <a:ea typeface="+mn-lt"/>
                <a:cs typeface="+mn-lt"/>
              </a:rPr>
              <a:t> on </a:t>
            </a:r>
            <a:r>
              <a:rPr lang="it-IT" err="1">
                <a:ea typeface="+mn-lt"/>
                <a:cs typeface="+mn-lt"/>
              </a:rPr>
              <a:t>topics</a:t>
            </a:r>
            <a:r>
              <a:rPr lang="it-IT">
                <a:ea typeface="+mn-lt"/>
                <a:cs typeface="+mn-lt"/>
              </a:rPr>
              <a:t> (e.g. </a:t>
            </a:r>
            <a:r>
              <a:rPr lang="it-IT" err="1">
                <a:ea typeface="+mn-lt"/>
                <a:cs typeface="+mn-lt"/>
              </a:rPr>
              <a:t>modify</a:t>
            </a:r>
            <a:r>
              <a:rPr lang="it-IT">
                <a:ea typeface="+mn-lt"/>
                <a:cs typeface="+mn-lt"/>
              </a:rPr>
              <a:t> joint </a:t>
            </a:r>
            <a:r>
              <a:rPr lang="it-IT" err="1">
                <a:ea typeface="+mn-lt"/>
                <a:cs typeface="+mn-lt"/>
              </a:rPr>
              <a:t>values</a:t>
            </a:r>
            <a:r>
              <a:rPr lang="it-IT">
                <a:ea typeface="+mn-lt"/>
                <a:cs typeface="+mn-lt"/>
              </a:rPr>
              <a:t> in real-time)</a:t>
            </a:r>
          </a:p>
          <a:p>
            <a:pPr marL="742950" lvl="1" indent="-285750"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lvl="1"/>
            <a:endParaRPr lang="it-IT"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3B37D2-A1F4-BCF4-DCEA-706667B9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13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E31FBC3B-B9A7-E9EF-17DB-7E5E139DC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2" y="4748810"/>
            <a:ext cx="3560284" cy="8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7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055732" y="515519"/>
            <a:ext cx="6099948" cy="30162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ea typeface="+mn-lt"/>
                <a:cs typeface="+mn-lt"/>
              </a:rPr>
              <a:t>Gazebo + ROS</a:t>
            </a: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The first robot </a:t>
            </a:r>
            <a:r>
              <a:rPr lang="it-IT" err="1">
                <a:ea typeface="+mn-lt"/>
                <a:cs typeface="+mn-lt"/>
              </a:rPr>
              <a:t>has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only</a:t>
            </a:r>
            <a:r>
              <a:rPr lang="it-IT">
                <a:ea typeface="+mn-lt"/>
                <a:cs typeface="+mn-lt"/>
              </a:rPr>
              <a:t> 2 DOF (2 </a:t>
            </a:r>
            <a:r>
              <a:rPr lang="it-IT" err="1">
                <a:ea typeface="+mn-lt"/>
                <a:cs typeface="+mn-lt"/>
              </a:rPr>
              <a:t>rotational</a:t>
            </a:r>
            <a:r>
              <a:rPr lang="it-IT">
                <a:ea typeface="+mn-lt"/>
                <a:cs typeface="+mn-lt"/>
              </a:rPr>
              <a:t> joints)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The </a:t>
            </a:r>
            <a:r>
              <a:rPr lang="it-IT" err="1">
                <a:ea typeface="+mn-lt"/>
                <a:cs typeface="+mn-lt"/>
              </a:rPr>
              <a:t>joint's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values</a:t>
            </a:r>
            <a:r>
              <a:rPr lang="it-IT">
                <a:ea typeface="+mn-lt"/>
                <a:cs typeface="+mn-lt"/>
              </a:rPr>
              <a:t> are </a:t>
            </a:r>
            <a:r>
              <a:rPr lang="it-IT" err="1">
                <a:ea typeface="+mn-lt"/>
                <a:cs typeface="+mn-lt"/>
              </a:rPr>
              <a:t>modified</a:t>
            </a:r>
            <a:r>
              <a:rPr lang="it-IT">
                <a:ea typeface="+mn-lt"/>
                <a:cs typeface="+mn-lt"/>
              </a:rPr>
              <a:t> with the aperture </a:t>
            </a:r>
            <a:r>
              <a:rPr lang="it-IT" err="1">
                <a:ea typeface="+mn-lt"/>
                <a:cs typeface="+mn-lt"/>
              </a:rPr>
              <a:t>value</a:t>
            </a:r>
            <a:r>
              <a:rPr lang="it-IT">
                <a:ea typeface="+mn-lt"/>
                <a:cs typeface="+mn-lt"/>
              </a:rPr>
              <a:t> of one human-hand </a:t>
            </a:r>
            <a:r>
              <a:rPr lang="it-IT" err="1">
                <a:ea typeface="+mn-lt"/>
                <a:cs typeface="+mn-lt"/>
              </a:rPr>
              <a:t>provided</a:t>
            </a:r>
            <a:r>
              <a:rPr lang="it-IT">
                <a:ea typeface="+mn-lt"/>
                <a:cs typeface="+mn-lt"/>
              </a:rPr>
              <a:t> by the Hand Detector.</a:t>
            </a:r>
          </a:p>
          <a:p>
            <a:pPr lvl="1"/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3B37D2-A1F4-BCF4-DCEA-706667B9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14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233F17DE-5ABD-5ADC-AAE7-502721C3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885" y="2708941"/>
            <a:ext cx="4882685" cy="301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1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055732" y="497506"/>
            <a:ext cx="6099948" cy="41242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ea typeface="+mn-lt"/>
                <a:cs typeface="+mn-lt"/>
              </a:rPr>
              <a:t>Gazebo + ROS Demo</a:t>
            </a: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For running the </a:t>
            </a:r>
            <a:r>
              <a:rPr lang="it-IT" err="1">
                <a:ea typeface="+mn-lt"/>
                <a:cs typeface="+mn-lt"/>
              </a:rPr>
              <a:t>simulation</a:t>
            </a:r>
            <a:r>
              <a:rPr lang="it-IT">
                <a:ea typeface="+mn-lt"/>
                <a:cs typeface="+mn-lt"/>
              </a:rPr>
              <a:t> and script </a:t>
            </a:r>
            <a:r>
              <a:rPr lang="it-IT" err="1">
                <a:ea typeface="+mn-lt"/>
                <a:cs typeface="+mn-lt"/>
              </a:rPr>
              <a:t>we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need</a:t>
            </a:r>
            <a:r>
              <a:rPr lang="it-IT">
                <a:ea typeface="+mn-lt"/>
                <a:cs typeface="+mn-lt"/>
              </a:rPr>
              <a:t> to </a:t>
            </a:r>
            <a:r>
              <a:rPr lang="it-IT" err="1">
                <a:ea typeface="+mn-lt"/>
                <a:cs typeface="+mn-lt"/>
              </a:rPr>
              <a:t>launch</a:t>
            </a:r>
            <a:r>
              <a:rPr lang="it-IT">
                <a:ea typeface="+mn-lt"/>
                <a:cs typeface="+mn-lt"/>
              </a:rPr>
              <a:t>:</a:t>
            </a:r>
          </a:p>
          <a:p>
            <a:pPr marL="1200150" lvl="2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 err="1">
                <a:ea typeface="+mn-lt"/>
                <a:cs typeface="+mn-lt"/>
              </a:rPr>
              <a:t>Roscore</a:t>
            </a:r>
            <a:endParaRPr lang="it-IT">
              <a:ea typeface="+mn-lt"/>
              <a:cs typeface="+mn-lt"/>
            </a:endParaRPr>
          </a:p>
          <a:p>
            <a:pPr marL="1200150" lvl="2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Gazebo world</a:t>
            </a:r>
          </a:p>
          <a:p>
            <a:pPr marL="1200150" lvl="2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Robot controllers</a:t>
            </a:r>
          </a:p>
          <a:p>
            <a:pPr marL="1200150" lvl="2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main.py</a:t>
            </a:r>
          </a:p>
          <a:p>
            <a:pPr marL="742950" lvl="1" indent="-285750"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marL="1200150" lvl="2" indent="-285750"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lvl="1"/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3B37D2-A1F4-BCF4-DCEA-706667B9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15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5" name="prima_demo">
            <a:hlinkClick r:id="" action="ppaction://media"/>
            <a:extLst>
              <a:ext uri="{FF2B5EF4-FFF2-40B4-BE49-F238E27FC236}">
                <a16:creationId xmlns:a16="http://schemas.microsoft.com/office/drawing/2014/main" id="{12215F7A-86DD-9168-3B0C-94A848B40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2" y="2970429"/>
            <a:ext cx="4655357" cy="2387556"/>
          </a:xfrm>
          <a:prstGeom prst="rect">
            <a:avLst/>
          </a:prstGeom>
        </p:spPr>
      </p:pic>
      <p:pic>
        <p:nvPicPr>
          <p:cNvPr id="4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12478E-FA15-6C04-7B50-DE28A232F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226" y="3211044"/>
            <a:ext cx="4762959" cy="23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3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A6B314C-3789-71B5-ED5C-67E9DB41D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4" y="2779526"/>
            <a:ext cx="4654442" cy="316217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AE6CB5-0D8F-7306-71D1-99DCEFEA5580}"/>
              </a:ext>
            </a:extLst>
          </p:cNvPr>
          <p:cNvSpPr txBox="1"/>
          <p:nvPr/>
        </p:nvSpPr>
        <p:spPr>
          <a:xfrm>
            <a:off x="5056438" y="517339"/>
            <a:ext cx="6099242" cy="40010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cs typeface="Calibri"/>
              </a:rPr>
              <a:t>MoveIt</a:t>
            </a:r>
            <a:endParaRPr lang="it-IT" sz="2800" b="1">
              <a:solidFill>
                <a:schemeClr val="accent1"/>
              </a:solidFill>
              <a:cs typeface="Calibri"/>
            </a:endParaRPr>
          </a:p>
          <a:p>
            <a:pPr algn="ctr"/>
            <a:endParaRPr lang="it-IT" sz="2800" b="1">
              <a:solidFill>
                <a:schemeClr val="accent1"/>
              </a:solidFill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0" err="1">
                <a:solidFill>
                  <a:srgbClr val="202124"/>
                </a:solidFill>
                <a:effectLst/>
                <a:latin typeface="Roboto"/>
                <a:ea typeface="Roboto"/>
              </a:rPr>
              <a:t>MoveIt</a:t>
            </a:r>
            <a:r>
              <a:rPr lang="en-US" b="0" i="0">
                <a:solidFill>
                  <a:srgbClr val="202124"/>
                </a:solidFill>
                <a:effectLst/>
                <a:latin typeface="Roboto"/>
                <a:ea typeface="Roboto"/>
              </a:rPr>
              <a:t> is an open-source robotic manipulation platform that allows to develop complex manipulation applications using ROS</a:t>
            </a:r>
            <a:r>
              <a:rPr lang="en-US">
                <a:solidFill>
                  <a:srgbClr val="202124"/>
                </a:solidFill>
                <a:latin typeface="Roboto"/>
                <a:ea typeface="Roboto"/>
              </a:rPr>
              <a:t>.</a:t>
            </a:r>
            <a:endParaRPr lang="en-US" b="0" i="0">
              <a:solidFill>
                <a:srgbClr val="202124"/>
              </a:solidFill>
              <a:effectLst/>
              <a:latin typeface="Roboto"/>
              <a:ea typeface="Roboto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>
              <a:solidFill>
                <a:srgbClr val="202124"/>
              </a:solidFill>
              <a:latin typeface="Roboto" panose="020B0604020202020204" pitchFamily="2" charset="0"/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02124"/>
                </a:solidFill>
                <a:effectLst/>
                <a:latin typeface="Roboto"/>
                <a:ea typeface="Roboto"/>
              </a:rPr>
              <a:t>With </a:t>
            </a:r>
            <a:r>
              <a:rPr lang="en-US" b="0" i="0" err="1">
                <a:solidFill>
                  <a:srgbClr val="202124"/>
                </a:solidFill>
                <a:effectLst/>
                <a:latin typeface="Roboto"/>
                <a:ea typeface="Roboto"/>
              </a:rPr>
              <a:t>MoveIt</a:t>
            </a:r>
            <a:r>
              <a:rPr lang="en-US" b="0" i="0">
                <a:solidFill>
                  <a:srgbClr val="202124"/>
                </a:solidFill>
                <a:effectLst/>
                <a:latin typeface="Roboto"/>
                <a:ea typeface="Roboto"/>
              </a:rPr>
              <a:t> you can plan towards any goal position by</a:t>
            </a:r>
            <a:r>
              <a:rPr lang="en-US">
                <a:solidFill>
                  <a:srgbClr val="202124"/>
                </a:solidFill>
                <a:latin typeface="Roboto"/>
                <a:ea typeface="Roboto"/>
              </a:rPr>
              <a:t>:</a:t>
            </a:r>
            <a:endParaRPr lang="en-US" b="0" i="0">
              <a:solidFill>
                <a:srgbClr val="202124"/>
              </a:solidFill>
              <a:effectLst/>
              <a:latin typeface="Roboto"/>
              <a:ea typeface="Roboto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>
              <a:solidFill>
                <a:srgbClr val="202124"/>
              </a:solidFill>
              <a:latin typeface="Roboto"/>
              <a:ea typeface="Roboto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02124"/>
                </a:solidFill>
                <a:effectLst/>
                <a:latin typeface="Roboto"/>
                <a:ea typeface="Roboto"/>
              </a:rPr>
              <a:t>taking into account the environment scene by avoiding objects</a:t>
            </a:r>
            <a:r>
              <a:rPr lang="en-US">
                <a:solidFill>
                  <a:srgbClr val="202124"/>
                </a:solidFill>
                <a:latin typeface="Roboto"/>
                <a:ea typeface="Roboto"/>
              </a:rPr>
              <a:t>.</a:t>
            </a:r>
            <a:endParaRPr lang="en-US" b="0" i="0">
              <a:solidFill>
                <a:srgbClr val="202124"/>
              </a:solidFill>
              <a:effectLst/>
              <a:latin typeface="Roboto"/>
              <a:ea typeface="Roboto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02124"/>
                </a:solidFill>
                <a:effectLst/>
                <a:latin typeface="Roboto"/>
                <a:ea typeface="Roboto"/>
              </a:rPr>
              <a:t>interacting with the environment by grabbing objects and including them in the planning process.</a:t>
            </a:r>
            <a:endParaRPr lang="it-IT">
              <a:latin typeface="Roboto"/>
              <a:ea typeface="Roboto"/>
              <a:cs typeface="+mn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4D61ADA-9446-7F98-9D20-25F420AB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16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979380D6-6C90-0EE0-1C48-69378D30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459" y="4734172"/>
            <a:ext cx="2743200" cy="5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5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AE6CB5-0D8F-7306-71D1-99DCEFEA5580}"/>
              </a:ext>
            </a:extLst>
          </p:cNvPr>
          <p:cNvSpPr txBox="1"/>
          <p:nvPr/>
        </p:nvSpPr>
        <p:spPr>
          <a:xfrm>
            <a:off x="5056438" y="517339"/>
            <a:ext cx="6099242" cy="23391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ea typeface="+mn-lt"/>
                <a:cs typeface="+mn-lt"/>
              </a:rPr>
              <a:t>Rviz</a:t>
            </a:r>
            <a:endParaRPr lang="it-IT" sz="2800" b="1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it-IT" sz="2800">
              <a:solidFill>
                <a:schemeClr val="accent1"/>
              </a:solidFill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 b="1">
                <a:ea typeface="+mn-lt"/>
                <a:cs typeface="+mn-lt"/>
              </a:rPr>
              <a:t>Rviz</a:t>
            </a:r>
            <a:r>
              <a:rPr lang="en-US">
                <a:ea typeface="+mn-lt"/>
                <a:cs typeface="+mn-lt"/>
              </a:rPr>
              <a:t> (short for “ROS visualization”) is a 3D visualization software tool for robots, sensors, and algorithms. </a:t>
            </a:r>
          </a:p>
          <a:p>
            <a:pPr>
              <a:buClr>
                <a:schemeClr val="accent1"/>
              </a:buClr>
            </a:pPr>
            <a:endParaRPr lang="en-US"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Similar to Gazebo but have a better integration with </a:t>
            </a:r>
            <a:r>
              <a:rPr lang="en-US" err="1">
                <a:ea typeface="+mn-lt"/>
                <a:cs typeface="+mn-lt"/>
              </a:rPr>
              <a:t>Moveit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it-IT">
              <a:ea typeface="+mn-lt"/>
              <a:cs typeface="+mn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4D61ADA-9446-7F98-9D20-25F420AB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17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1028" name="Picture 4" descr="Visualizza immagine di origine">
            <a:extLst>
              <a:ext uri="{FF2B5EF4-FFF2-40B4-BE49-F238E27FC236}">
                <a16:creationId xmlns:a16="http://schemas.microsoft.com/office/drawing/2014/main" id="{A4CA1C19-E3DC-CB91-C2DE-0967B0D26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462" y="3805410"/>
            <a:ext cx="2122733" cy="13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7">
            <a:extLst>
              <a:ext uri="{FF2B5EF4-FFF2-40B4-BE49-F238E27FC236}">
                <a16:creationId xmlns:a16="http://schemas.microsoft.com/office/drawing/2014/main" id="{AB523A62-EC12-1031-D8DB-2651E459B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6" y="2769206"/>
            <a:ext cx="4441633" cy="242127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306C2C-4996-18E2-79F5-D1CA6688CC22}"/>
              </a:ext>
            </a:extLst>
          </p:cNvPr>
          <p:cNvSpPr txBox="1"/>
          <p:nvPr/>
        </p:nvSpPr>
        <p:spPr>
          <a:xfrm>
            <a:off x="5059285" y="2775950"/>
            <a:ext cx="609982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At the end, we did not use </a:t>
            </a:r>
            <a:r>
              <a:rPr lang="en-US" err="1">
                <a:solidFill>
                  <a:srgbClr val="202124"/>
                </a:solidFill>
                <a:cs typeface="Calibri"/>
              </a:rPr>
              <a:t>MoveIt</a:t>
            </a:r>
            <a:r>
              <a:rPr lang="en-US">
                <a:solidFill>
                  <a:srgbClr val="202124"/>
                </a:solidFill>
                <a:cs typeface="Calibri"/>
              </a:rPr>
              <a:t> and Rviz due to performance issues on our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817863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AE6CB5-0D8F-7306-71D1-99DCEFEA5580}"/>
              </a:ext>
            </a:extLst>
          </p:cNvPr>
          <p:cNvSpPr txBox="1"/>
          <p:nvPr/>
        </p:nvSpPr>
        <p:spPr>
          <a:xfrm>
            <a:off x="5056438" y="517339"/>
            <a:ext cx="6099242" cy="56630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Panda (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Franka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Emika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)</a:t>
            </a:r>
          </a:p>
          <a:p>
            <a:pPr algn="ctr"/>
            <a:endParaRPr lang="en-US" sz="2800"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+mn-lt"/>
              </a:rPr>
              <a:t>It's an anthropomorphic manipulator with 7 DOF.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>
              <a:solidFill>
                <a:srgbClr val="202124"/>
              </a:solidFill>
              <a:latin typeface="Roboto"/>
              <a:ea typeface="Roboto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202124"/>
                </a:solidFill>
                <a:latin typeface="Roboto"/>
                <a:ea typeface="Roboto"/>
                <a:cs typeface="+mn-lt"/>
              </a:rPr>
              <a:t>Advantages</a:t>
            </a: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+mn-lt"/>
              </a:rPr>
              <a:t>:</a:t>
            </a:r>
            <a:br>
              <a:rPr lang="en-US">
                <a:solidFill>
                  <a:srgbClr val="202124"/>
                </a:solidFill>
                <a:latin typeface="Roboto"/>
                <a:ea typeface="Roboto"/>
                <a:cs typeface="+mn-lt"/>
              </a:rPr>
            </a:br>
            <a:endParaRPr lang="en-US">
              <a:solidFill>
                <a:srgbClr val="202124"/>
              </a:solidFill>
              <a:latin typeface="Roboto"/>
              <a:ea typeface="Roboto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It's one of the most used robot in real applications and research.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+mn-lt"/>
              </a:rPr>
              <a:t>The arm is inspired by the agility of the human arm.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Calibri"/>
              </a:rPr>
              <a:t>It’s completely open-source.</a:t>
            </a:r>
            <a:br>
              <a:rPr lang="en-US">
                <a:ea typeface="+mn-lt"/>
                <a:cs typeface="Calibri"/>
              </a:rPr>
            </a:br>
            <a:endParaRPr lang="en-US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Calibri"/>
              </a:rPr>
              <a:t>(Theoretically) it’s easy to switch between the virtual simulation and the physical application.</a:t>
            </a:r>
            <a:endParaRPr lang="en-US">
              <a:ea typeface="+mn-lt"/>
              <a:cs typeface="+mn-lt"/>
            </a:endParaRPr>
          </a:p>
          <a:p>
            <a:pPr marL="285750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endParaRPr lang="en-US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4D61ADA-9446-7F98-9D20-25F420AB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18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58938B25-C926-272A-5AA4-A8D0DE9A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1" y="2866505"/>
            <a:ext cx="4159623" cy="2523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2261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4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03E3887-19A1-9D8A-F302-B907A0D20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" y="2699676"/>
            <a:ext cx="4705122" cy="317825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7A0DD7-B9A2-3A42-2714-CD558E979921}"/>
              </a:ext>
            </a:extLst>
          </p:cNvPr>
          <p:cNvSpPr txBox="1"/>
          <p:nvPr/>
        </p:nvSpPr>
        <p:spPr>
          <a:xfrm>
            <a:off x="5073583" y="500162"/>
            <a:ext cx="6099242" cy="32932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cs typeface="Calibri"/>
              </a:rPr>
              <a:t>Final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Prototype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– Simulation/Control</a:t>
            </a:r>
          </a:p>
          <a:p>
            <a:pPr>
              <a:buClr>
                <a:schemeClr val="accent1"/>
              </a:buClr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We used Gazebo + ROS</a:t>
            </a: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We used a Direct Kinematics control with</a:t>
            </a:r>
            <a:r>
              <a:rPr lang="en-US" b="1">
                <a:solidFill>
                  <a:srgbClr val="202124"/>
                </a:solidFill>
                <a:cs typeface="Calibri"/>
              </a:rPr>
              <a:t> Pub/Sub</a:t>
            </a:r>
            <a:r>
              <a:rPr lang="en-US">
                <a:solidFill>
                  <a:srgbClr val="202124"/>
                </a:solidFill>
                <a:cs typeface="Calibri"/>
              </a:rPr>
              <a:t> mechanism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we publish in a single Topic with the message of the following format:</a:t>
            </a:r>
          </a:p>
          <a:p>
            <a:pPr marL="742950" lvl="1" indent="-285750"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914400">
              <a:buFont typeface="Arial"/>
              <a:buChar char="•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B00B3E1-7E47-CD44-796D-3948923D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19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5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15DF72-5831-B71B-DBD4-1256105C8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3" t="15294" r="12688" b="15294"/>
          <a:stretch/>
        </p:blipFill>
        <p:spPr>
          <a:xfrm>
            <a:off x="5766667" y="2928857"/>
            <a:ext cx="4635399" cy="29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6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/>
              <a:t>The idea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529" y="1400629"/>
            <a:ext cx="4654296" cy="3977366"/>
          </a:xfrm>
        </p:spPr>
        <p:txBody>
          <a:bodyPr rtlCol="0">
            <a:normAutofit/>
          </a:bodyPr>
          <a:lstStyle/>
          <a:p>
            <a:r>
              <a:rPr lang="it-IT" sz="1800" b="1">
                <a:cs typeface="Calibri"/>
              </a:rPr>
              <a:t>Goal</a:t>
            </a:r>
            <a:r>
              <a:rPr lang="it-IT" sz="1800">
                <a:cs typeface="Calibri"/>
              </a:rPr>
              <a:t>: use </a:t>
            </a:r>
            <a:r>
              <a:rPr lang="it-IT" sz="1800" err="1">
                <a:cs typeface="Calibri"/>
              </a:rPr>
              <a:t>gestures</a:t>
            </a:r>
            <a:r>
              <a:rPr lang="it-IT" sz="1800">
                <a:cs typeface="Calibri"/>
              </a:rPr>
              <a:t> and body </a:t>
            </a:r>
            <a:r>
              <a:rPr lang="it-IT" sz="1800" err="1">
                <a:cs typeface="Calibri"/>
              </a:rPr>
              <a:t>movements</a:t>
            </a:r>
            <a:r>
              <a:rPr lang="it-IT" sz="1800">
                <a:cs typeface="Calibri"/>
              </a:rPr>
              <a:t> to impose a </a:t>
            </a:r>
            <a:r>
              <a:rPr lang="it-IT" sz="1800" err="1">
                <a:cs typeface="Calibri"/>
              </a:rPr>
              <a:t>motion</a:t>
            </a:r>
            <a:r>
              <a:rPr lang="it-IT" sz="1800">
                <a:cs typeface="Calibri"/>
              </a:rPr>
              <a:t> to </a:t>
            </a:r>
            <a:r>
              <a:rPr lang="it-IT" sz="1800" err="1">
                <a:cs typeface="Calibri"/>
              </a:rPr>
              <a:t>our</a:t>
            </a:r>
            <a:r>
              <a:rPr lang="it-IT" sz="1800">
                <a:cs typeface="Calibri"/>
              </a:rPr>
              <a:t> robot</a:t>
            </a:r>
          </a:p>
          <a:p>
            <a:r>
              <a:rPr lang="it-IT" sz="1800">
                <a:cs typeface="Calibri"/>
              </a:rPr>
              <a:t>Two </a:t>
            </a:r>
            <a:r>
              <a:rPr lang="it-IT" sz="1800" err="1">
                <a:cs typeface="Calibri"/>
              </a:rPr>
              <a:t>main</a:t>
            </a:r>
            <a:r>
              <a:rPr lang="it-IT" sz="1800">
                <a:cs typeface="Calibri"/>
              </a:rPr>
              <a:t> parts:</a:t>
            </a:r>
          </a:p>
          <a:p>
            <a:pPr marL="726440" lvl="2" indent="-342900">
              <a:buAutoNum type="arabicPeriod"/>
            </a:pPr>
            <a:r>
              <a:rPr lang="it-IT" sz="1800">
                <a:cs typeface="Calibri"/>
              </a:rPr>
              <a:t>Vision </a:t>
            </a:r>
            <a:r>
              <a:rPr lang="it-IT" sz="1800" err="1">
                <a:cs typeface="Calibri"/>
              </a:rPr>
              <a:t>algorithm</a:t>
            </a:r>
            <a:r>
              <a:rPr lang="it-IT" sz="1800">
                <a:cs typeface="Calibri"/>
              </a:rPr>
              <a:t> </a:t>
            </a:r>
          </a:p>
          <a:p>
            <a:pPr marL="726440" lvl="2" indent="-342900">
              <a:buAutoNum type="arabicPeriod"/>
            </a:pPr>
            <a:r>
              <a:rPr lang="it-IT" sz="1800">
                <a:cs typeface="Calibri"/>
              </a:rPr>
              <a:t>Robot </a:t>
            </a:r>
            <a:r>
              <a:rPr lang="it-IT" sz="1800" err="1">
                <a:cs typeface="Calibri"/>
              </a:rPr>
              <a:t>simulation</a:t>
            </a:r>
            <a:r>
              <a:rPr lang="it-IT" sz="1800">
                <a:cs typeface="Calibri"/>
              </a:rPr>
              <a:t> and </a:t>
            </a:r>
            <a:r>
              <a:rPr lang="it-IT" sz="1800" err="1">
                <a:cs typeface="Calibri"/>
              </a:rPr>
              <a:t>movement</a:t>
            </a:r>
            <a:endParaRPr lang="it-IT" sz="1800">
              <a:cs typeface="Calibri"/>
            </a:endParaRPr>
          </a:p>
          <a:p>
            <a:endParaRPr lang="it-IT" sz="1800">
              <a:cs typeface="Calibri"/>
            </a:endParaRPr>
          </a:p>
        </p:txBody>
      </p:sp>
      <p:pic>
        <p:nvPicPr>
          <p:cNvPr id="5" name="Elemento grafico 4" descr="Lampadina e ingranaggio con riempimento a tinta unita">
            <a:extLst>
              <a:ext uri="{FF2B5EF4-FFF2-40B4-BE49-F238E27FC236}">
                <a16:creationId xmlns:a16="http://schemas.microsoft.com/office/drawing/2014/main" id="{2F3CC122-DCA6-D98C-CDE6-6A6BC2E40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5393" y="2474912"/>
            <a:ext cx="914400" cy="9144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18507FF-58E5-FBAB-60CB-ADF4DC2C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</a:t>
            </a:fld>
            <a:r>
              <a:rPr lang="it-IT" noProof="0"/>
              <a:t>/25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4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7A0DD7-B9A2-3A42-2714-CD558E979921}"/>
              </a:ext>
            </a:extLst>
          </p:cNvPr>
          <p:cNvSpPr txBox="1"/>
          <p:nvPr/>
        </p:nvSpPr>
        <p:spPr>
          <a:xfrm>
            <a:off x="5394333" y="726134"/>
            <a:ext cx="6099242" cy="34470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cs typeface="Calibri"/>
              </a:rPr>
              <a:t>Final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Prototype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–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Gestures</a:t>
            </a:r>
            <a:br>
              <a:rPr lang="it-IT" sz="2800" b="1">
                <a:solidFill>
                  <a:schemeClr val="accent1"/>
                </a:solidFill>
                <a:cs typeface="Calibri"/>
              </a:rPr>
            </a:br>
            <a:endParaRPr lang="it-IT" sz="2800" b="1">
              <a:solidFill>
                <a:schemeClr val="accent1"/>
              </a:solidFill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For moving our robot we use: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One hand for the sixth joint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Right-elbow angle for the fourth joint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Left-elbow angle for the second joint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Left-shoulder angle for the first joint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The other 3 joints are fixed </a:t>
            </a:r>
          </a:p>
          <a:p>
            <a:pPr marL="914400">
              <a:buFont typeface="Arial"/>
              <a:buChar char="•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B00B3E1-7E47-CD44-796D-3948923D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20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 descr="Immagine che contiene disegnoatratteggio&#10;&#10;Descrizione generata automaticamente">
            <a:extLst>
              <a:ext uri="{FF2B5EF4-FFF2-40B4-BE49-F238E27FC236}">
                <a16:creationId xmlns:a16="http://schemas.microsoft.com/office/drawing/2014/main" id="{BFA582AF-23A0-9692-CEDD-12608B0B9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2" r="18" b="24356"/>
          <a:stretch/>
        </p:blipFill>
        <p:spPr>
          <a:xfrm>
            <a:off x="5696035" y="3834192"/>
            <a:ext cx="2139868" cy="2297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magine 7">
            <a:extLst>
              <a:ext uri="{FF2B5EF4-FFF2-40B4-BE49-F238E27FC236}">
                <a16:creationId xmlns:a16="http://schemas.microsoft.com/office/drawing/2014/main" id="{4CB689AD-D732-26CB-B5CD-EF3C40119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429" y="3829975"/>
            <a:ext cx="2317750" cy="2306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4417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2B8C1C-30AE-2C42-E2A7-204B2F26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210" y="314636"/>
            <a:ext cx="10067580" cy="734662"/>
          </a:xfrm>
        </p:spPr>
        <p:txBody>
          <a:bodyPr>
            <a:normAutofit fontScale="90000"/>
          </a:bodyPr>
          <a:lstStyle/>
          <a:p>
            <a:pPr algn="ctr"/>
            <a:r>
              <a:rPr lang="it-IT" err="1">
                <a:solidFill>
                  <a:schemeClr val="accent1"/>
                </a:solidFill>
                <a:cs typeface="Calibri"/>
              </a:rPr>
              <a:t>Final</a:t>
            </a:r>
            <a:r>
              <a:rPr lang="it-IT">
                <a:solidFill>
                  <a:schemeClr val="accent1"/>
                </a:solidFill>
                <a:cs typeface="Calibri"/>
              </a:rPr>
              <a:t> High Level Architecture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1AA7B6-2BDA-77F4-9DF8-D7BE2C8B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t>21</a:t>
            </a:fld>
            <a:r>
              <a:rPr lang="it-IT" noProof="0"/>
              <a:t>/25</a:t>
            </a: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0BD2A099-44D2-91CD-3336-FEC02E52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05" y="1327363"/>
            <a:ext cx="7700790" cy="50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14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4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7A0DD7-B9A2-3A42-2714-CD558E979921}"/>
              </a:ext>
            </a:extLst>
          </p:cNvPr>
          <p:cNvSpPr txBox="1"/>
          <p:nvPr/>
        </p:nvSpPr>
        <p:spPr>
          <a:xfrm>
            <a:off x="5394333" y="726134"/>
            <a:ext cx="6099242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cs typeface="Calibri"/>
              </a:rPr>
              <a:t>Final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Prototype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- Demo</a:t>
            </a:r>
          </a:p>
          <a:p>
            <a:pPr algn="ctr"/>
            <a:endParaRPr lang="it-IT" sz="2800" b="1">
              <a:solidFill>
                <a:schemeClr val="accent1"/>
              </a:solidFill>
              <a:ea typeface="+mn-lt"/>
              <a:cs typeface="+mn-lt"/>
            </a:endParaRPr>
          </a:p>
          <a:p>
            <a:endParaRPr lang="en-US">
              <a:solidFill>
                <a:srgbClr val="202124"/>
              </a:solidFill>
              <a:cs typeface="Calibri"/>
            </a:endParaRPr>
          </a:p>
          <a:p>
            <a:pPr marL="914400">
              <a:buFont typeface="Arial"/>
              <a:buChar char="•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B00B3E1-7E47-CD44-796D-3948923D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22</a:t>
            </a:fld>
            <a:endParaRPr lang="it-IT"/>
          </a:p>
        </p:txBody>
      </p:sp>
      <p:pic>
        <p:nvPicPr>
          <p:cNvPr id="4" name="video_finale">
            <a:hlinkClick r:id="" action="ppaction://media"/>
            <a:extLst>
              <a:ext uri="{FF2B5EF4-FFF2-40B4-BE49-F238E27FC236}">
                <a16:creationId xmlns:a16="http://schemas.microsoft.com/office/drawing/2014/main" id="{9644B43C-F7C3-6B56-87E0-40EA01D3F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06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055732" y="477070"/>
            <a:ext cx="6099948" cy="46782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ea typeface="+mn-lt"/>
                <a:cs typeface="+mn-lt"/>
              </a:rPr>
              <a:t>Future </a:t>
            </a:r>
            <a:r>
              <a:rPr lang="it-IT" sz="2800" b="1" err="1">
                <a:solidFill>
                  <a:schemeClr val="accent1"/>
                </a:solidFill>
                <a:ea typeface="+mn-lt"/>
                <a:cs typeface="+mn-lt"/>
              </a:rPr>
              <a:t>improvements</a:t>
            </a:r>
            <a:endParaRPr lang="it-IT" sz="2800" b="1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it-IT"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 b="1">
                <a:solidFill>
                  <a:srgbClr val="202124"/>
                </a:solidFill>
                <a:ea typeface="+mn-lt"/>
                <a:cs typeface="+mn-lt"/>
              </a:rPr>
              <a:t>Gestures complexity and usability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: Increase the set of possible gestures by adding different types of movements and improving the usability.</a:t>
            </a: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endParaRPr lang="en-US">
              <a:solidFill>
                <a:srgbClr val="202124"/>
              </a:solidFill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 b="1">
                <a:solidFill>
                  <a:srgbClr val="202124"/>
                </a:solidFill>
                <a:ea typeface="+mn-lt"/>
                <a:cs typeface="+mn-lt"/>
              </a:rPr>
              <a:t>Test the prototype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on a high-end machine, then transpose it over a real robot.</a:t>
            </a:r>
          </a:p>
          <a:p>
            <a:pPr>
              <a:buClr>
                <a:schemeClr val="accent1"/>
              </a:buClr>
            </a:pPr>
            <a:endParaRPr lang="en-US">
              <a:solidFill>
                <a:srgbClr val="202124"/>
              </a:solidFill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 b="1">
                <a:solidFill>
                  <a:srgbClr val="202124"/>
                </a:solidFill>
                <a:cs typeface="Calibri"/>
              </a:rPr>
              <a:t>Divide each node into a standalone machine</a:t>
            </a:r>
            <a:r>
              <a:rPr lang="en-US">
                <a:solidFill>
                  <a:srgbClr val="202124"/>
                </a:solidFill>
                <a:cs typeface="Calibri"/>
              </a:rPr>
              <a:t>, which will be connected to the master nodes remotely.</a:t>
            </a:r>
          </a:p>
          <a:p>
            <a:pPr marL="285750" indent="-285750">
              <a:buFont typeface="Wingdings,Sans-Serif"/>
              <a:buChar char="§"/>
            </a:pPr>
            <a:endParaRPr lang="en-US"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 b="1">
                <a:solidFill>
                  <a:srgbClr val="202124"/>
                </a:solidFill>
                <a:ea typeface="+mn-lt"/>
                <a:cs typeface="+mn-lt"/>
              </a:rPr>
              <a:t>Improve the connectivity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of the solution, by exploiting camera and devices that could be connected remotely.</a:t>
            </a:r>
          </a:p>
          <a:p>
            <a:pPr marL="285750" indent="-285750">
              <a:buFont typeface="Wingdings,Sans-Serif"/>
              <a:buChar char="§"/>
            </a:pPr>
            <a:endParaRPr lang="en-US">
              <a:cs typeface="Calibri"/>
            </a:endParaRPr>
          </a:p>
          <a:p>
            <a:endParaRPr lang="it-IT">
              <a:cs typeface="Calibri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F748933-9E13-6B01-37BD-2B0BE802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" y="2551698"/>
            <a:ext cx="4594952" cy="312420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E4CEDA5-4276-0DCF-75F3-E15191F0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23</a:t>
            </a:fld>
            <a:r>
              <a:rPr lang="it-IT" noProof="0"/>
              <a:t>/25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087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5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E4CEDA5-4276-0DCF-75F3-E15191F0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24</a:t>
            </a:fld>
            <a:endParaRPr lang="it-IT"/>
          </a:p>
        </p:txBody>
      </p:sp>
      <p:pic>
        <p:nvPicPr>
          <p:cNvPr id="4" name="remote_control">
            <a:hlinkClick r:id="" action="ppaction://media"/>
            <a:extLst>
              <a:ext uri="{FF2B5EF4-FFF2-40B4-BE49-F238E27FC236}">
                <a16:creationId xmlns:a16="http://schemas.microsoft.com/office/drawing/2014/main" id="{992A41B4-0D0D-EFEE-7BB2-6D581C467C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9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 descr="Azienda, Ufficio ">
            <a:extLst>
              <a:ext uri="{FF2B5EF4-FFF2-40B4-BE49-F238E27FC236}">
                <a16:creationId xmlns:a16="http://schemas.microsoft.com/office/drawing/2014/main" id="{252793D9-9D19-46B1-AC25-73D1587617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5253"/>
            <a:ext cx="12192000" cy="2968608"/>
          </a:xfr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6B9FD8B-5D1C-457B-8A59-E4F48DF9C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253"/>
            <a:ext cx="12192000" cy="296860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0886311-3B64-4DC3-B8DA-A60A6A463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92200" y="4072880"/>
            <a:ext cx="1533641" cy="1522991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0C9D11D0-1CA9-42D5-AF43-178886E1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057" y="1269866"/>
            <a:ext cx="9005886" cy="1403010"/>
          </a:xfrm>
        </p:spPr>
        <p:txBody>
          <a:bodyPr rtlCol="0"/>
          <a:lstStyle/>
          <a:p>
            <a:r>
              <a:rPr lang="it-IT" sz="5400">
                <a:solidFill>
                  <a:schemeClr val="accent1"/>
                </a:solidFill>
              </a:rPr>
              <a:t>Thanks </a:t>
            </a:r>
            <a:br>
              <a:rPr lang="it-IT" sz="5400"/>
            </a:br>
            <a:r>
              <a:rPr lang="it-IT" sz="5400">
                <a:solidFill>
                  <a:schemeClr val="accent1"/>
                </a:solidFill>
              </a:rPr>
              <a:t>for </a:t>
            </a:r>
            <a:r>
              <a:rPr lang="it-IT" sz="5400" err="1">
                <a:solidFill>
                  <a:schemeClr val="accent1"/>
                </a:solidFill>
              </a:rPr>
              <a:t>your</a:t>
            </a:r>
            <a:r>
              <a:rPr lang="it-IT" sz="5400">
                <a:solidFill>
                  <a:schemeClr val="accent1"/>
                </a:solidFill>
              </a:rPr>
              <a:t> </a:t>
            </a:r>
            <a:r>
              <a:rPr lang="it-IT" sz="5400" err="1">
                <a:solidFill>
                  <a:schemeClr val="accent1"/>
                </a:solidFill>
              </a:rPr>
              <a:t>attention</a:t>
            </a:r>
            <a:r>
              <a:rPr lang="it-IT" sz="540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D447B9F0-E0A0-4BBE-B121-CB430CF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F7FCD230-80C3-4221-BD83-0AF697C8C66A}"/>
              </a:ext>
            </a:extLst>
          </p:cNvPr>
          <p:cNvSpPr/>
          <p:nvPr/>
        </p:nvSpPr>
        <p:spPr>
          <a:xfrm>
            <a:off x="1092199" y="5595871"/>
            <a:ext cx="1533641" cy="677108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ctr" rtl="0"/>
            <a:r>
              <a:rPr lang="it-IT" sz="1900" b="1">
                <a:solidFill>
                  <a:schemeClr val="accent1"/>
                </a:solidFill>
              </a:rPr>
              <a:t>Emanuele Bianchi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5FD8CEFD-B7FD-494C-9958-FFC3682AFFA4}"/>
              </a:ext>
            </a:extLst>
          </p:cNvPr>
          <p:cNvSpPr/>
          <p:nvPr/>
        </p:nvSpPr>
        <p:spPr>
          <a:xfrm>
            <a:off x="9639225" y="5604744"/>
            <a:ext cx="1534767" cy="67710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it-IT" sz="1900" b="1">
                <a:solidFill>
                  <a:schemeClr val="accent1"/>
                </a:solidFill>
              </a:rPr>
              <a:t>Ettore</a:t>
            </a:r>
          </a:p>
          <a:p>
            <a:pPr algn="ctr" rtl="0"/>
            <a:r>
              <a:rPr lang="it-IT" sz="1900" b="1">
                <a:solidFill>
                  <a:schemeClr val="accent1"/>
                </a:solidFill>
              </a:rPr>
              <a:t> Candeloro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D0D034E2-BF66-4CC7-A5E7-6632D8A1EC90}"/>
              </a:ext>
            </a:extLst>
          </p:cNvPr>
          <p:cNvSpPr/>
          <p:nvPr/>
        </p:nvSpPr>
        <p:spPr>
          <a:xfrm>
            <a:off x="3924869" y="5605493"/>
            <a:ext cx="1533600" cy="677108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ctr" rtl="0"/>
            <a:r>
              <a:rPr lang="it-IT" sz="1900" b="1">
                <a:solidFill>
                  <a:schemeClr val="accent1"/>
                </a:solidFill>
              </a:rPr>
              <a:t>Gabriele</a:t>
            </a:r>
          </a:p>
          <a:p>
            <a:pPr algn="ctr" rtl="0"/>
            <a:r>
              <a:rPr lang="it-IT" sz="1900" b="1">
                <a:solidFill>
                  <a:schemeClr val="accent1"/>
                </a:solidFill>
              </a:rPr>
              <a:t> Rosati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23E8F64-A337-487B-B96A-8EFD2FE6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2241" y="3868032"/>
            <a:ext cx="1533600" cy="125642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BBCCE7F-7C73-48DF-B394-594D9BCF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4869" y="3859933"/>
            <a:ext cx="1533600" cy="14183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D762033-B0D1-2895-C95A-5C59E2C0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25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7" name="Immagine 8" descr="Immagine che contiene mammifero, giorno&#10;&#10;Descrizione generata automaticamente">
            <a:extLst>
              <a:ext uri="{FF2B5EF4-FFF2-40B4-BE49-F238E27FC236}">
                <a16:creationId xmlns:a16="http://schemas.microsoft.com/office/drawing/2014/main" id="{106B3FB0-E81C-16AB-1750-609EFEB003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08" r="14813"/>
          <a:stretch/>
        </p:blipFill>
        <p:spPr>
          <a:xfrm>
            <a:off x="3924869" y="4072880"/>
            <a:ext cx="1533600" cy="1524757"/>
          </a:xfrm>
          <a:prstGeom prst="rect">
            <a:avLst/>
          </a:prstGeom>
        </p:spPr>
      </p:pic>
      <p:pic>
        <p:nvPicPr>
          <p:cNvPr id="9" name="Picture 2" descr="Visualizza immagine di origine">
            <a:extLst>
              <a:ext uri="{FF2B5EF4-FFF2-40B4-BE49-F238E27FC236}">
                <a16:creationId xmlns:a16="http://schemas.microsoft.com/office/drawing/2014/main" id="{34228BE2-5C78-0041-C7AD-71CDD95FF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r="23358"/>
          <a:stretch/>
        </p:blipFill>
        <p:spPr bwMode="auto">
          <a:xfrm>
            <a:off x="6782929" y="4072921"/>
            <a:ext cx="1533600" cy="152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CA5E4E-0F4A-EF89-2875-C709ADA9758C}"/>
              </a:ext>
            </a:extLst>
          </p:cNvPr>
          <p:cNvSpPr txBox="1"/>
          <p:nvPr/>
        </p:nvSpPr>
        <p:spPr>
          <a:xfrm>
            <a:off x="6782929" y="5605493"/>
            <a:ext cx="1533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1900" b="1">
                <a:solidFill>
                  <a:schemeClr val="accent1"/>
                </a:solidFill>
              </a:rPr>
              <a:t>Benedetta</a:t>
            </a:r>
          </a:p>
          <a:p>
            <a:pPr algn="ctr" rtl="0"/>
            <a:r>
              <a:rPr lang="it-IT" sz="1900" b="1">
                <a:solidFill>
                  <a:schemeClr val="accent1"/>
                </a:solidFill>
              </a:rPr>
              <a:t>Fabrizi</a:t>
            </a:r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082EDF65-E337-58ED-7906-A0015056E2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87" b="6271"/>
          <a:stretch/>
        </p:blipFill>
        <p:spPr>
          <a:xfrm>
            <a:off x="9640989" y="4078344"/>
            <a:ext cx="1534767" cy="1526400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83322F7A-AFAB-21C9-D707-9421DC89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82929" y="3859933"/>
            <a:ext cx="1533600" cy="14183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6CBB6D1-E18C-9C69-ECD4-9272C543B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9225" y="3859933"/>
            <a:ext cx="1533600" cy="14183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A1EFC5-DB91-09F8-063E-5911255FE49A}"/>
              </a:ext>
            </a:extLst>
          </p:cNvPr>
          <p:cNvSpPr txBox="1"/>
          <p:nvPr/>
        </p:nvSpPr>
        <p:spPr>
          <a:xfrm>
            <a:off x="5333492" y="3167390"/>
            <a:ext cx="1589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>
                <a:solidFill>
                  <a:schemeClr val="accent1"/>
                </a:solidFill>
              </a:rPr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2640580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9600">
                <a:solidFill>
                  <a:srgbClr val="FFFFFF"/>
                </a:solidFill>
                <a:cs typeface="Calibri Light"/>
              </a:rPr>
              <a:t>Backup Slides </a:t>
            </a:r>
            <a:r>
              <a:rPr lang="it-IT" sz="9600">
                <a:solidFill>
                  <a:srgbClr val="FFFFFF"/>
                </a:solidFill>
                <a:latin typeface="+mj-lt"/>
                <a:cs typeface="Calibri Light"/>
              </a:rPr>
              <a:t>💾</a:t>
            </a:r>
            <a:endParaRPr lang="it-IT" sz="9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8853AE9-2E4B-1F0D-7BD2-136E5BC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it-IT" noProof="0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917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D7A95BB-E068-340E-62E4-3F42CA45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27</a:t>
            </a:fld>
            <a:endParaRPr lang="it-IT" noProof="0"/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4AA3EB-7DFB-4B6E-7864-C6EFC722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7" y="5048275"/>
            <a:ext cx="3248139" cy="16455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08D423-93C8-E036-B289-08F961C784AF}"/>
              </a:ext>
            </a:extLst>
          </p:cNvPr>
          <p:cNvSpPr txBox="1"/>
          <p:nvPr/>
        </p:nvSpPr>
        <p:spPr>
          <a:xfrm>
            <a:off x="280930" y="244206"/>
            <a:ext cx="274319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it-IT" err="1">
                <a:cs typeface="Calibri"/>
              </a:rPr>
              <a:t>Detection</a:t>
            </a:r>
            <a:r>
              <a:rPr lang="it-IT">
                <a:cs typeface="Calibri"/>
              </a:rPr>
              <a:t> of Hands and Pose</a:t>
            </a:r>
          </a:p>
          <a:p>
            <a:pPr marL="342900" indent="-342900">
              <a:buAutoNum type="arabicPeriod"/>
            </a:pPr>
            <a:endParaRPr lang="it-IT">
              <a:cs typeface="Calibri"/>
            </a:endParaRPr>
          </a:p>
          <a:p>
            <a:pPr marL="342900" indent="-342900">
              <a:buAutoNum type="arabicPeriod"/>
            </a:pPr>
            <a:r>
              <a:rPr lang="it-IT" err="1">
                <a:cs typeface="Calibri"/>
              </a:rPr>
              <a:t>Detection</a:t>
            </a:r>
            <a:r>
              <a:rPr lang="it-IT">
                <a:cs typeface="Calibri"/>
              </a:rPr>
              <a:t> of Hand and Pose </a:t>
            </a:r>
            <a:r>
              <a:rPr lang="it-IT" err="1">
                <a:cs typeface="Calibri"/>
              </a:rPr>
              <a:t>keypoints</a:t>
            </a:r>
            <a:endParaRPr lang="it-IT">
              <a:cs typeface="Calibri"/>
            </a:endParaRPr>
          </a:p>
          <a:p>
            <a:pPr marL="342900" indent="-342900">
              <a:buAutoNum type="arabicPeriod"/>
            </a:pPr>
            <a:endParaRPr lang="it-IT">
              <a:cs typeface="Calibri"/>
            </a:endParaRPr>
          </a:p>
          <a:p>
            <a:pPr marL="342900" indent="-342900">
              <a:buAutoNum type="arabicPeriod"/>
            </a:pPr>
            <a:r>
              <a:rPr lang="it-IT" err="1">
                <a:cs typeface="Calibri"/>
              </a:rPr>
              <a:t>If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keypoints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detected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extract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the</a:t>
            </a:r>
            <a:r>
              <a:rPr lang="it-IT">
                <a:cs typeface="Calibri"/>
              </a:rPr>
              <a:t> elbow </a:t>
            </a:r>
            <a:r>
              <a:rPr lang="it-IT" err="1">
                <a:cs typeface="Calibri"/>
              </a:rPr>
              <a:t>angles</a:t>
            </a:r>
            <a:r>
              <a:rPr lang="it-IT">
                <a:cs typeface="Calibri"/>
              </a:rPr>
              <a:t> and hand aperture</a:t>
            </a:r>
          </a:p>
          <a:p>
            <a:pPr marL="342900" indent="-342900">
              <a:buAutoNum type="arabicPeriod"/>
            </a:pPr>
            <a:endParaRPr lang="it-IT">
              <a:cs typeface="Calibri"/>
            </a:endParaRPr>
          </a:p>
          <a:p>
            <a:pPr marL="342900" indent="-342900">
              <a:buAutoNum type="arabicPeriod"/>
            </a:pPr>
            <a:r>
              <a:rPr lang="it-IT" err="1">
                <a:cs typeface="Calibri"/>
              </a:rPr>
              <a:t>Publish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values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adjusted</a:t>
            </a:r>
            <a:r>
              <a:rPr lang="it-IT">
                <a:cs typeface="Calibri"/>
              </a:rPr>
              <a:t>) to the Panda robot</a:t>
            </a:r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6E3D71-DC99-B9F2-A8A8-DB3FDD03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617" y="280721"/>
            <a:ext cx="8288356" cy="641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9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13D6E17-D3A4-CFDB-4480-E935D78C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28</a:t>
            </a:fld>
            <a:endParaRPr lang="it-IT" noProof="0"/>
          </a:p>
        </p:txBody>
      </p:sp>
      <p:pic>
        <p:nvPicPr>
          <p:cNvPr id="4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03DE49D-96E1-D1ED-F23C-833D257A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098" y="1342883"/>
            <a:ext cx="6204333" cy="271249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C65C0154-D9DC-CC75-72BD-0A0301FD3DAD}"/>
              </a:ext>
            </a:extLst>
          </p:cNvPr>
          <p:cNvSpPr txBox="1">
            <a:spLocks/>
          </p:cNvSpPr>
          <p:nvPr/>
        </p:nvSpPr>
        <p:spPr>
          <a:xfrm>
            <a:off x="1062210" y="314636"/>
            <a:ext cx="10067580" cy="734662"/>
          </a:xfrm>
          <a:prstGeom prst="rect">
            <a:avLst/>
          </a:prstGeom>
        </p:spPr>
        <p:txBody>
          <a:bodyPr lIns="91440" tIns="45720" rIns="91440" bIns="4572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it-IT">
                <a:solidFill>
                  <a:schemeClr val="accent1"/>
                </a:solidFill>
                <a:cs typeface="Calibri"/>
              </a:rPr>
              <a:t>Some </a:t>
            </a:r>
            <a:r>
              <a:rPr lang="it-IT" err="1">
                <a:solidFill>
                  <a:schemeClr val="accent1"/>
                </a:solidFill>
                <a:cs typeface="Calibri"/>
              </a:rPr>
              <a:t>Panda’s</a:t>
            </a:r>
            <a:r>
              <a:rPr lang="it-IT">
                <a:solidFill>
                  <a:schemeClr val="accent1"/>
                </a:solidFill>
                <a:cs typeface="Calibri"/>
              </a:rPr>
              <a:t> </a:t>
            </a:r>
            <a:r>
              <a:rPr lang="it-IT" err="1">
                <a:solidFill>
                  <a:schemeClr val="accent1"/>
                </a:solidFill>
                <a:cs typeface="Calibri"/>
              </a:rPr>
              <a:t>specs</a:t>
            </a:r>
            <a:r>
              <a:rPr lang="it-IT">
                <a:solidFill>
                  <a:schemeClr val="accent1"/>
                </a:solidFill>
                <a:cs typeface="Calibri"/>
              </a:rPr>
              <a:t> </a:t>
            </a: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76A996C8-374F-7C43-4A28-92F878AF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1" y="1319672"/>
            <a:ext cx="4414092" cy="4218655"/>
          </a:xfrm>
          <a:prstGeom prst="rect">
            <a:avLst/>
          </a:prstGeom>
        </p:spPr>
      </p:pic>
      <p:pic>
        <p:nvPicPr>
          <p:cNvPr id="8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EDF483C-BF4D-63D2-ACAE-B8DAB876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195" y="4222027"/>
            <a:ext cx="4772139" cy="23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21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13D6E17-D3A4-CFDB-4480-E935D78C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29</a:t>
            </a:fld>
            <a:endParaRPr lang="it-IT" noProof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65C0154-D9DC-CC75-72BD-0A0301FD3DAD}"/>
              </a:ext>
            </a:extLst>
          </p:cNvPr>
          <p:cNvSpPr txBox="1">
            <a:spLocks/>
          </p:cNvSpPr>
          <p:nvPr/>
        </p:nvSpPr>
        <p:spPr>
          <a:xfrm>
            <a:off x="1062210" y="314636"/>
            <a:ext cx="10067580" cy="734662"/>
          </a:xfrm>
          <a:prstGeom prst="rect">
            <a:avLst/>
          </a:prstGeom>
        </p:spPr>
        <p:txBody>
          <a:bodyPr lIns="91440" tIns="45720" rIns="91440" bIns="4572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it-IT" err="1">
                <a:solidFill>
                  <a:schemeClr val="accent1"/>
                </a:solidFill>
                <a:cs typeface="Calibri"/>
              </a:rPr>
              <a:t>Rrbot</a:t>
            </a:r>
            <a:r>
              <a:rPr lang="it-IT">
                <a:solidFill>
                  <a:schemeClr val="accent1"/>
                </a:solidFill>
                <a:cs typeface="Calibri"/>
              </a:rPr>
              <a:t> control and </a:t>
            </a:r>
            <a:r>
              <a:rPr lang="it-IT" err="1">
                <a:solidFill>
                  <a:schemeClr val="accent1"/>
                </a:solidFill>
                <a:cs typeface="Calibri"/>
              </a:rPr>
              <a:t>pid</a:t>
            </a:r>
            <a:r>
              <a:rPr lang="it-IT">
                <a:solidFill>
                  <a:schemeClr val="accent1"/>
                </a:solidFill>
                <a:cs typeface="Calibri"/>
              </a:rPr>
              <a:t> </a:t>
            </a:r>
            <a:r>
              <a:rPr lang="it-IT" err="1">
                <a:solidFill>
                  <a:schemeClr val="accent1"/>
                </a:solidFill>
                <a:cs typeface="Calibri"/>
              </a:rPr>
              <a:t>parameters</a:t>
            </a:r>
            <a:r>
              <a:rPr lang="it-IT">
                <a:solidFill>
                  <a:schemeClr val="accent1"/>
                </a:solidFill>
                <a:cs typeface="Calibri"/>
              </a:rPr>
              <a:t> </a:t>
            </a:r>
          </a:p>
        </p:txBody>
      </p:sp>
      <p:pic>
        <p:nvPicPr>
          <p:cNvPr id="3" name="Rrbot control pid">
            <a:hlinkClick r:id="" action="ppaction://media"/>
            <a:extLst>
              <a:ext uri="{FF2B5EF4-FFF2-40B4-BE49-F238E27FC236}">
                <a16:creationId xmlns:a16="http://schemas.microsoft.com/office/drawing/2014/main" id="{011AA522-5F97-AD32-21AB-2BD1991BBF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001" y="954365"/>
            <a:ext cx="9935998" cy="55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2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err="1"/>
              <a:t>Why</a:t>
            </a:r>
            <a:r>
              <a:rPr lang="it-IT"/>
              <a:t> </a:t>
            </a:r>
            <a:r>
              <a:rPr lang="it-IT" err="1"/>
              <a:t>this</a:t>
            </a:r>
            <a:r>
              <a:rPr lang="it-IT"/>
              <a:t> project?</a:t>
            </a:r>
            <a:endParaRPr lang="it-IT">
              <a:cs typeface="Calibri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529" y="1400629"/>
            <a:ext cx="4654296" cy="3977366"/>
          </a:xfrm>
        </p:spPr>
        <p:txBody>
          <a:bodyPr rtlCol="0">
            <a:normAutofit/>
          </a:bodyPr>
          <a:lstStyle/>
          <a:p>
            <a:r>
              <a:rPr lang="it-IT" sz="1800" err="1">
                <a:cs typeface="Calibri"/>
              </a:rPr>
              <a:t>We</a:t>
            </a:r>
            <a:r>
              <a:rPr lang="it-IT" sz="1800">
                <a:cs typeface="Calibri"/>
              </a:rPr>
              <a:t> </a:t>
            </a:r>
            <a:r>
              <a:rPr lang="it-IT" sz="1800" err="1">
                <a:cs typeface="Calibri"/>
              </a:rPr>
              <a:t>wanted</a:t>
            </a:r>
            <a:r>
              <a:rPr lang="it-IT" sz="1800">
                <a:cs typeface="Calibri"/>
              </a:rPr>
              <a:t> to combine computer vision </a:t>
            </a:r>
            <a:r>
              <a:rPr lang="it-IT" sz="1800" err="1">
                <a:cs typeface="Calibri"/>
              </a:rPr>
              <a:t>algorithms</a:t>
            </a:r>
            <a:r>
              <a:rPr lang="it-IT" sz="1800">
                <a:cs typeface="Calibri"/>
              </a:rPr>
              <a:t> and </a:t>
            </a:r>
            <a:r>
              <a:rPr lang="it-IT" sz="1800" err="1">
                <a:cs typeface="Calibri"/>
              </a:rPr>
              <a:t>robotics</a:t>
            </a:r>
            <a:r>
              <a:rPr lang="it-IT" sz="1800">
                <a:cs typeface="Calibri"/>
              </a:rPr>
              <a:t> to create a </a:t>
            </a:r>
            <a:r>
              <a:rPr lang="it-IT" sz="1800" b="1" err="1">
                <a:cs typeface="Calibri"/>
              </a:rPr>
              <a:t>proof</a:t>
            </a:r>
            <a:r>
              <a:rPr lang="it-IT" sz="1800" b="1">
                <a:cs typeface="Calibri"/>
              </a:rPr>
              <a:t> of concept </a:t>
            </a:r>
            <a:r>
              <a:rPr lang="it-IT" sz="1800" err="1">
                <a:cs typeface="Calibri"/>
              </a:rPr>
              <a:t>application</a:t>
            </a:r>
            <a:endParaRPr lang="it-IT" sz="1800">
              <a:cs typeface="Calibri"/>
            </a:endParaRPr>
          </a:p>
          <a:p>
            <a:r>
              <a:rPr lang="it-IT" sz="1800" err="1">
                <a:cs typeface="Calibri"/>
              </a:rPr>
              <a:t>Controlling</a:t>
            </a:r>
            <a:r>
              <a:rPr lang="it-IT" sz="1800">
                <a:cs typeface="Calibri"/>
              </a:rPr>
              <a:t> </a:t>
            </a:r>
            <a:r>
              <a:rPr lang="it-IT" sz="1800" err="1">
                <a:cs typeface="Calibri"/>
              </a:rPr>
              <a:t>remotely</a:t>
            </a:r>
            <a:r>
              <a:rPr lang="it-IT" sz="1800">
                <a:cs typeface="Calibri"/>
              </a:rPr>
              <a:t> a robot can be </a:t>
            </a:r>
            <a:r>
              <a:rPr lang="it-IT" sz="1800" b="1" err="1">
                <a:cs typeface="Calibri"/>
              </a:rPr>
              <a:t>useful</a:t>
            </a:r>
            <a:r>
              <a:rPr lang="it-IT" sz="1800">
                <a:cs typeface="Calibri"/>
              </a:rPr>
              <a:t> in </a:t>
            </a:r>
            <a:r>
              <a:rPr lang="it-IT" sz="1800" err="1">
                <a:cs typeface="Calibri"/>
              </a:rPr>
              <a:t>dangerous</a:t>
            </a:r>
            <a:r>
              <a:rPr lang="it-IT" sz="1800">
                <a:cs typeface="Calibri"/>
              </a:rPr>
              <a:t> </a:t>
            </a:r>
            <a:r>
              <a:rPr lang="it-IT" sz="1800" err="1">
                <a:cs typeface="Calibri"/>
              </a:rPr>
              <a:t>environments</a:t>
            </a:r>
            <a:r>
              <a:rPr lang="it-IT" sz="1800">
                <a:cs typeface="Calibri"/>
              </a:rPr>
              <a:t>, for </a:t>
            </a:r>
            <a:r>
              <a:rPr lang="it-IT" sz="1800" err="1">
                <a:cs typeface="Calibri"/>
              </a:rPr>
              <a:t>medical</a:t>
            </a:r>
            <a:r>
              <a:rPr lang="it-IT" sz="1800">
                <a:cs typeface="Calibri"/>
              </a:rPr>
              <a:t> </a:t>
            </a:r>
            <a:r>
              <a:rPr lang="it-IT" sz="1800" err="1">
                <a:cs typeface="Calibri"/>
              </a:rPr>
              <a:t>assistance</a:t>
            </a:r>
            <a:r>
              <a:rPr lang="it-IT" sz="1800">
                <a:cs typeface="Calibri"/>
              </a:rPr>
              <a:t> and for </a:t>
            </a:r>
            <a:r>
              <a:rPr lang="it-IT" sz="1800" err="1">
                <a:cs typeface="Calibri"/>
              </a:rPr>
              <a:t>simulation</a:t>
            </a:r>
            <a:r>
              <a:rPr lang="it-IT" sz="1800">
                <a:cs typeface="Calibri"/>
              </a:rPr>
              <a:t>/testing</a:t>
            </a:r>
          </a:p>
          <a:p>
            <a:endParaRPr lang="it-IT" sz="1800">
              <a:cs typeface="Calibri"/>
            </a:endParaRPr>
          </a:p>
        </p:txBody>
      </p:sp>
      <p:pic>
        <p:nvPicPr>
          <p:cNvPr id="5" name="Elemento grafico 4" descr="Lampadina e ingranaggio con riempimento a tinta unita">
            <a:extLst>
              <a:ext uri="{FF2B5EF4-FFF2-40B4-BE49-F238E27FC236}">
                <a16:creationId xmlns:a16="http://schemas.microsoft.com/office/drawing/2014/main" id="{2F3CC122-DCA6-D98C-CDE6-6A6BC2E40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5393" y="2474912"/>
            <a:ext cx="914400" cy="9144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18507FF-58E5-FBAB-60CB-ADF4DC2C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3</a:t>
            </a:fld>
            <a:r>
              <a:rPr lang="it-IT" noProof="0"/>
              <a:t>/25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69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40FC70B0-5D08-4BDC-852E-3FD7214D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451" y="542250"/>
            <a:ext cx="5093374" cy="5345976"/>
          </a:xfrm>
        </p:spPr>
        <p:txBody>
          <a:bodyPr numCol="2" rtlCol="0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tx2"/>
                </a:solidFill>
              </a:rPr>
              <a:t>Block 1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Calibri Light"/>
                <a:cs typeface="Calibri Light"/>
              </a:rPr>
              <a:t>Computer Vision: Hand Detector + Pose Detector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endParaRPr lang="it-IT" sz="1600">
              <a:latin typeface="+mj-lt"/>
              <a:cs typeface="Calibri Ligh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it-IT">
              <a:solidFill>
                <a:srgbClr val="404040"/>
              </a:solidFill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tx2"/>
                </a:solidFill>
              </a:rPr>
              <a:t>Block 2</a:t>
            </a:r>
            <a:endParaRPr lang="it-IT" b="1">
              <a:solidFill>
                <a:schemeClr val="tx2"/>
              </a:solidFill>
              <a:cs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ROS + Gazebo</a:t>
            </a:r>
            <a:endParaRPr lang="it-IT" sz="1600">
              <a:latin typeface="+mj-lt"/>
              <a:cs typeface="Calibri Light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First </a:t>
            </a:r>
            <a:r>
              <a:rPr lang="it-IT" sz="1600" err="1">
                <a:latin typeface="+mj-lt"/>
              </a:rPr>
              <a:t>basic</a:t>
            </a:r>
            <a:r>
              <a:rPr lang="it-IT" sz="1600">
                <a:latin typeface="+mj-lt"/>
              </a:rPr>
              <a:t> </a:t>
            </a:r>
            <a:r>
              <a:rPr lang="it-IT" sz="1600" err="1">
                <a:latin typeface="+mj-lt"/>
              </a:rPr>
              <a:t>manipulator</a:t>
            </a:r>
            <a:endParaRPr lang="it-IT" sz="160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Hand aperture robot control</a:t>
            </a:r>
            <a:endParaRPr lang="it-IT" sz="1600">
              <a:latin typeface="+mj-lt"/>
              <a:cs typeface="Calibri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latin typeface="+mj-lt"/>
              <a:cs typeface="Calibri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>
              <a:latin typeface="Calibri" panose="020F0502020204030204"/>
              <a:cs typeface="Calibri" panose="020F050202020403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tx2"/>
                </a:solidFill>
              </a:rPr>
              <a:t>Block 3</a:t>
            </a:r>
            <a:endParaRPr lang="it-IT" b="1">
              <a:solidFill>
                <a:schemeClr val="tx2"/>
              </a:solidFill>
              <a:cs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 err="1">
                <a:latin typeface="+mj-lt"/>
              </a:rPr>
              <a:t>MoveIt</a:t>
            </a:r>
            <a:endParaRPr lang="it-IT" sz="160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 err="1">
                <a:latin typeface="+mj-lt"/>
              </a:rPr>
              <a:t>Rviz</a:t>
            </a:r>
            <a:endParaRPr lang="it-IT" sz="160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Panda - </a:t>
            </a:r>
            <a:r>
              <a:rPr lang="it-IT" sz="1600" err="1">
                <a:latin typeface="+mj-lt"/>
              </a:rPr>
              <a:t>Franka</a:t>
            </a:r>
            <a:r>
              <a:rPr lang="it-IT" sz="1600">
                <a:latin typeface="+mj-lt"/>
              </a:rPr>
              <a:t> </a:t>
            </a:r>
            <a:r>
              <a:rPr lang="it-IT" sz="1600" err="1">
                <a:latin typeface="+mj-lt"/>
              </a:rPr>
              <a:t>Emika</a:t>
            </a:r>
            <a:endParaRPr lang="it-IT" sz="160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 err="1">
                <a:latin typeface="+mj-lt"/>
              </a:rPr>
              <a:t>MoveIt</a:t>
            </a:r>
            <a:r>
              <a:rPr lang="it-IT" sz="1600">
                <a:latin typeface="+mj-lt"/>
              </a:rPr>
              <a:t> vs Gazebo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endParaRPr lang="it-IT" sz="1600">
              <a:latin typeface="+mj-l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latin typeface="+mj-l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latin typeface="+mj-lt"/>
            </a:endParaRPr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endParaRPr lang="it-IT" b="1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b="1">
              <a:solidFill>
                <a:schemeClr val="tx2"/>
              </a:solidFill>
            </a:endParaRP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tx2"/>
                </a:solidFill>
              </a:rPr>
              <a:t>Block 4</a:t>
            </a:r>
            <a:endParaRPr lang="it-IT" sz="1600">
              <a:latin typeface="+mj-lt"/>
              <a:cs typeface="Calibri Light"/>
            </a:endParaRPr>
          </a:p>
          <a:p>
            <a:pPr marL="819150" indent="-285750"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Direct </a:t>
            </a:r>
            <a:r>
              <a:rPr lang="it-IT" sz="1600" err="1">
                <a:latin typeface="+mj-lt"/>
              </a:rPr>
              <a:t>Kinematics</a:t>
            </a:r>
            <a:endParaRPr lang="it-IT" sz="1600">
              <a:latin typeface="+mj-lt"/>
            </a:endParaRPr>
          </a:p>
          <a:p>
            <a:pPr marL="819150" indent="-285750"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 err="1">
                <a:latin typeface="+mj-lt"/>
              </a:rPr>
              <a:t>Final</a:t>
            </a:r>
            <a:r>
              <a:rPr lang="it-IT" sz="1600">
                <a:latin typeface="+mj-lt"/>
              </a:rPr>
              <a:t> </a:t>
            </a:r>
            <a:r>
              <a:rPr lang="it-IT" sz="1600" err="1">
                <a:latin typeface="+mj-lt"/>
              </a:rPr>
              <a:t>Prototype</a:t>
            </a:r>
            <a:endParaRPr lang="it-IT" sz="1600">
              <a:latin typeface="+mj-lt"/>
            </a:endParaRPr>
          </a:p>
          <a:p>
            <a:pPr marL="533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b="1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b="1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tx2"/>
                </a:solidFill>
              </a:rPr>
              <a:t>Block 5</a:t>
            </a:r>
            <a:endParaRPr lang="it-IT" b="1">
              <a:solidFill>
                <a:schemeClr val="tx2"/>
              </a:solidFill>
              <a:cs typeface="Calibri"/>
            </a:endParaRPr>
          </a:p>
          <a:p>
            <a:pPr marL="819150" indent="-285750"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Future </a:t>
            </a:r>
            <a:r>
              <a:rPr lang="it-IT" sz="1600" err="1">
                <a:latin typeface="+mj-lt"/>
              </a:rPr>
              <a:t>Improvements</a:t>
            </a:r>
            <a:endParaRPr lang="it-IT" sz="1600">
              <a:latin typeface="+mj-lt"/>
              <a:cs typeface="Calibri Light"/>
            </a:endParaRPr>
          </a:p>
        </p:txBody>
      </p:sp>
      <p:sp>
        <p:nvSpPr>
          <p:cNvPr id="27" name="Rettangolo 26" descr="Stretta di mano">
            <a:extLst>
              <a:ext uri="{FF2B5EF4-FFF2-40B4-BE49-F238E27FC236}">
                <a16:creationId xmlns:a16="http://schemas.microsoft.com/office/drawing/2014/main" id="{BEF34E1C-44B9-4EFC-8126-D51A3EA9BF40}"/>
              </a:ext>
            </a:extLst>
          </p:cNvPr>
          <p:cNvSpPr/>
          <p:nvPr/>
        </p:nvSpPr>
        <p:spPr>
          <a:xfrm>
            <a:off x="5416375" y="668145"/>
            <a:ext cx="499424" cy="49942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ttangolo 27" descr="Grafico a barre">
            <a:extLst>
              <a:ext uri="{FF2B5EF4-FFF2-40B4-BE49-F238E27FC236}">
                <a16:creationId xmlns:a16="http://schemas.microsoft.com/office/drawing/2014/main" id="{7810A56D-FB7B-429D-835B-7A0CD7BCB96A}"/>
              </a:ext>
            </a:extLst>
          </p:cNvPr>
          <p:cNvSpPr/>
          <p:nvPr/>
        </p:nvSpPr>
        <p:spPr>
          <a:xfrm>
            <a:off x="5415394" y="2283994"/>
            <a:ext cx="499424" cy="499424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332956"/>
              <a:satOff val="-147"/>
              <a:lumOff val="392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Rettangolo 28" descr="Segno di spunta">
            <a:extLst>
              <a:ext uri="{FF2B5EF4-FFF2-40B4-BE49-F238E27FC236}">
                <a16:creationId xmlns:a16="http://schemas.microsoft.com/office/drawing/2014/main" id="{9C6EFB52-3349-4B07-BB85-12C3EA673CEA}"/>
              </a:ext>
            </a:extLst>
          </p:cNvPr>
          <p:cNvSpPr/>
          <p:nvPr/>
        </p:nvSpPr>
        <p:spPr>
          <a:xfrm>
            <a:off x="5415394" y="4399397"/>
            <a:ext cx="500400" cy="5004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ttangolo 29" descr="Gruppo">
            <a:extLst>
              <a:ext uri="{FF2B5EF4-FFF2-40B4-BE49-F238E27FC236}">
                <a16:creationId xmlns:a16="http://schemas.microsoft.com/office/drawing/2014/main" id="{88F8C9F3-7615-45BF-B785-33C277085718}"/>
              </a:ext>
            </a:extLst>
          </p:cNvPr>
          <p:cNvSpPr/>
          <p:nvPr/>
        </p:nvSpPr>
        <p:spPr>
          <a:xfrm>
            <a:off x="8480900" y="1784570"/>
            <a:ext cx="499424" cy="499424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998868"/>
              <a:satOff val="-440"/>
              <a:lumOff val="1177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Rettangolo 30" descr="Guida">
            <a:extLst>
              <a:ext uri="{FF2B5EF4-FFF2-40B4-BE49-F238E27FC236}">
                <a16:creationId xmlns:a16="http://schemas.microsoft.com/office/drawing/2014/main" id="{B15A1DA1-0781-4F05-ADA9-ADBE27A12E44}"/>
              </a:ext>
            </a:extLst>
          </p:cNvPr>
          <p:cNvSpPr/>
          <p:nvPr/>
        </p:nvSpPr>
        <p:spPr>
          <a:xfrm>
            <a:off x="8480900" y="3758629"/>
            <a:ext cx="499424" cy="499424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331824"/>
              <a:satOff val="-586"/>
              <a:lumOff val="1569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2F7891A-E90C-76F9-4CBC-B88F41B1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4</a:t>
            </a:fld>
            <a:r>
              <a:rPr lang="it-IT" noProof="0"/>
              <a:t>/25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696587" y="496058"/>
            <a:ext cx="5476238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Vision </a:t>
            </a:r>
            <a:r>
              <a:rPr lang="it-IT" sz="2800" b="1" err="1">
                <a:solidFill>
                  <a:schemeClr val="accent1"/>
                </a:solidFill>
                <a:latin typeface="Calibri"/>
                <a:cs typeface="Calibri"/>
              </a:rPr>
              <a:t>algorithm</a:t>
            </a:r>
            <a:r>
              <a:rPr lang="it-IT" sz="2800" b="1">
                <a:solidFill>
                  <a:schemeClr val="accent1"/>
                </a:solidFill>
                <a:latin typeface="Calibri"/>
                <a:cs typeface="Calibri"/>
              </a:rPr>
              <a:t> </a:t>
            </a:r>
            <a:endParaRPr lang="it-IT" sz="2800" b="1">
              <a:solidFill>
                <a:schemeClr val="accent1"/>
              </a:solidFill>
              <a:cs typeface="Calibri"/>
            </a:endParaRPr>
          </a:p>
          <a:p>
            <a:endParaRPr lang="it-IT">
              <a:latin typeface="Calibri"/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r>
              <a:rPr lang="it-IT" err="1">
                <a:latin typeface="Calibri"/>
                <a:cs typeface="Calibri"/>
              </a:rPr>
              <a:t>We</a:t>
            </a:r>
            <a:r>
              <a:rPr lang="it-IT">
                <a:latin typeface="Calibri"/>
                <a:cs typeface="Calibri"/>
              </a:rPr>
              <a:t> </a:t>
            </a:r>
            <a:r>
              <a:rPr lang="it-IT" err="1">
                <a:latin typeface="Calibri"/>
                <a:cs typeface="Calibri"/>
              </a:rPr>
              <a:t>used</a:t>
            </a:r>
            <a:r>
              <a:rPr lang="it-IT">
                <a:latin typeface="Calibri"/>
                <a:cs typeface="Calibri"/>
              </a:rPr>
              <a:t> </a:t>
            </a:r>
            <a:r>
              <a:rPr lang="it-IT" b="1">
                <a:latin typeface="Calibri"/>
                <a:cs typeface="Calibri"/>
              </a:rPr>
              <a:t>Python</a:t>
            </a:r>
            <a:r>
              <a:rPr lang="it-IT">
                <a:latin typeface="Calibri"/>
                <a:cs typeface="Calibri"/>
              </a:rPr>
              <a:t> with the </a:t>
            </a:r>
            <a:r>
              <a:rPr lang="it-IT" b="1" err="1">
                <a:latin typeface="Calibri"/>
                <a:cs typeface="Calibri"/>
              </a:rPr>
              <a:t>OpenCV</a:t>
            </a:r>
            <a:r>
              <a:rPr lang="it-IT">
                <a:latin typeface="Calibri"/>
                <a:cs typeface="Calibri"/>
              </a:rPr>
              <a:t> and </a:t>
            </a:r>
            <a:r>
              <a:rPr lang="it-IT" b="1" err="1">
                <a:latin typeface="Calibri"/>
                <a:cs typeface="Calibri"/>
              </a:rPr>
              <a:t>MediaPipe</a:t>
            </a:r>
            <a:r>
              <a:rPr lang="it-IT">
                <a:latin typeface="Calibri"/>
                <a:cs typeface="Calibri"/>
              </a:rPr>
              <a:t> libraries. </a:t>
            </a:r>
            <a:br>
              <a:rPr lang="it-IT">
                <a:latin typeface="Calibri"/>
                <a:cs typeface="Calibri"/>
              </a:rPr>
            </a:br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r>
              <a:rPr lang="it-IT" err="1">
                <a:cs typeface="Calibri"/>
              </a:rPr>
              <a:t>OpenCV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allows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us</a:t>
            </a:r>
            <a:r>
              <a:rPr lang="it-IT">
                <a:cs typeface="Calibri"/>
              </a:rPr>
              <a:t> to work with images and video and use </a:t>
            </a:r>
            <a:r>
              <a:rPr lang="it-IT" b="1">
                <a:cs typeface="Calibri"/>
              </a:rPr>
              <a:t>CV </a:t>
            </a:r>
            <a:r>
              <a:rPr lang="it-IT" b="1" err="1">
                <a:cs typeface="Calibri"/>
              </a:rPr>
              <a:t>algorithms</a:t>
            </a:r>
            <a:r>
              <a:rPr lang="it-IT">
                <a:cs typeface="Calibri"/>
              </a:rPr>
              <a:t>.</a:t>
            </a: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r>
              <a:rPr lang="it-IT" err="1">
                <a:cs typeface="Calibri"/>
              </a:rPr>
              <a:t>Mediapipe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an ensemble of </a:t>
            </a:r>
            <a:r>
              <a:rPr lang="it-IT" b="1">
                <a:cs typeface="Calibri"/>
              </a:rPr>
              <a:t>ML </a:t>
            </a:r>
            <a:r>
              <a:rPr lang="it-IT" b="1" err="1">
                <a:cs typeface="Calibri"/>
              </a:rPr>
              <a:t>algorithms</a:t>
            </a:r>
            <a:r>
              <a:rPr lang="it-IT">
                <a:cs typeface="Calibri"/>
              </a:rPr>
              <a:t> for </a:t>
            </a:r>
            <a:r>
              <a:rPr lang="it-IT" err="1">
                <a:cs typeface="Calibri"/>
              </a:rPr>
              <a:t>different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purpose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developed</a:t>
            </a:r>
            <a:r>
              <a:rPr lang="it-IT">
                <a:cs typeface="Calibri"/>
              </a:rPr>
              <a:t> by </a:t>
            </a:r>
            <a:r>
              <a:rPr lang="it-IT" b="1">
                <a:cs typeface="Calibri"/>
              </a:rPr>
              <a:t>Google</a:t>
            </a:r>
            <a:r>
              <a:rPr lang="it-IT">
                <a:cs typeface="Calibri"/>
              </a:rPr>
              <a:t>. In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case </a:t>
            </a: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 exploit </a:t>
            </a:r>
            <a:r>
              <a:rPr lang="it-IT" err="1">
                <a:cs typeface="Calibri"/>
              </a:rPr>
              <a:t>it</a:t>
            </a:r>
            <a:r>
              <a:rPr lang="it-IT">
                <a:cs typeface="Calibri"/>
              </a:rPr>
              <a:t> for </a:t>
            </a:r>
            <a:r>
              <a:rPr lang="it-IT" b="1">
                <a:cs typeface="Calibri"/>
              </a:rPr>
              <a:t>Hand and Pose </a:t>
            </a:r>
            <a:r>
              <a:rPr lang="it-IT" b="1" err="1">
                <a:cs typeface="Calibri"/>
              </a:rPr>
              <a:t>detection</a:t>
            </a:r>
            <a:r>
              <a:rPr lang="it-IT">
                <a:cs typeface="Calibri"/>
              </a:rPr>
              <a:t>. </a:t>
            </a:r>
            <a:br>
              <a:rPr lang="it-IT">
                <a:cs typeface="Calibri"/>
              </a:rPr>
            </a:br>
            <a:r>
              <a:rPr lang="it-IT" err="1">
                <a:cs typeface="Calibri"/>
              </a:rPr>
              <a:t>It</a:t>
            </a:r>
            <a:r>
              <a:rPr lang="it-IT">
                <a:cs typeface="Calibri"/>
              </a:rPr>
              <a:t> </a:t>
            </a:r>
            <a:r>
              <a:rPr lang="it-IT" err="1">
                <a:ea typeface="+mn-lt"/>
                <a:cs typeface="+mn-lt"/>
              </a:rPr>
              <a:t>is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efficient</a:t>
            </a:r>
            <a:r>
              <a:rPr lang="it-IT">
                <a:ea typeface="+mn-lt"/>
                <a:cs typeface="+mn-lt"/>
              </a:rPr>
              <a:t> and works </a:t>
            </a:r>
            <a:r>
              <a:rPr lang="it-IT" err="1">
                <a:ea typeface="+mn-lt"/>
                <a:cs typeface="+mn-lt"/>
              </a:rPr>
              <a:t>also</a:t>
            </a:r>
            <a:r>
              <a:rPr lang="it-IT">
                <a:ea typeface="+mn-lt"/>
                <a:cs typeface="+mn-lt"/>
              </a:rPr>
              <a:t> in CPU mode. </a:t>
            </a:r>
            <a:r>
              <a:rPr lang="it-IT" err="1">
                <a:ea typeface="+mn-lt"/>
                <a:cs typeface="+mn-lt"/>
              </a:rPr>
              <a:t>This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means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is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also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employable</a:t>
            </a:r>
            <a:r>
              <a:rPr lang="it-IT">
                <a:ea typeface="+mn-lt"/>
                <a:cs typeface="+mn-lt"/>
              </a:rPr>
              <a:t> for mobile devices.</a:t>
            </a:r>
            <a:endParaRPr lang="it-IT"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476537A-D19D-5CB8-B431-34B09D18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665" y="2911193"/>
            <a:ext cx="5341631" cy="296805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F978EA0-414A-892A-AD97-C9BF94F8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5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262472BF-BC2F-791C-6FB8-F58B617A3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017" y="5005886"/>
            <a:ext cx="2155634" cy="588511"/>
          </a:xfrm>
          <a:prstGeom prst="rect">
            <a:avLst/>
          </a:prstGeom>
        </p:spPr>
      </p:pic>
      <p:pic>
        <p:nvPicPr>
          <p:cNvPr id="5" name="Immagine 7">
            <a:extLst>
              <a:ext uri="{FF2B5EF4-FFF2-40B4-BE49-F238E27FC236}">
                <a16:creationId xmlns:a16="http://schemas.microsoft.com/office/drawing/2014/main" id="{F50344B2-6090-213E-DC9C-8485EEFBC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403" y="4799188"/>
            <a:ext cx="815250" cy="1001907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3E4A325E-22DE-C563-8CAA-D8CA23708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813" y="4860383"/>
            <a:ext cx="870334" cy="87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716438" y="492004"/>
            <a:ext cx="5485418" cy="32932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Hand Detector</a:t>
            </a:r>
            <a:endParaRPr lang="it-IT" sz="2800" b="1">
              <a:solidFill>
                <a:schemeClr val="accent1"/>
              </a:solidFill>
            </a:endParaRPr>
          </a:p>
          <a:p>
            <a:pPr algn="ctr"/>
            <a:endParaRPr lang="it-IT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b="1" err="1">
                <a:cs typeface="Calibri"/>
              </a:rPr>
              <a:t>HandDetectorModule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computes</a:t>
            </a:r>
            <a:r>
              <a:rPr lang="it-IT">
                <a:cs typeface="Calibri"/>
              </a:rPr>
              <a:t> </a:t>
            </a:r>
            <a:r>
              <a:rPr lang="it-IT" b="1">
                <a:cs typeface="Calibri"/>
              </a:rPr>
              <a:t>21</a:t>
            </a:r>
            <a:r>
              <a:rPr lang="it-IT">
                <a:cs typeface="Calibri"/>
              </a:rPr>
              <a:t> hand </a:t>
            </a:r>
            <a:r>
              <a:rPr lang="it-IT" err="1">
                <a:cs typeface="Calibri"/>
              </a:rPr>
              <a:t>keypoints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as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shown</a:t>
            </a:r>
            <a:r>
              <a:rPr lang="it-IT">
                <a:cs typeface="Calibri"/>
              </a:rPr>
              <a:t> in figure) </a:t>
            </a:r>
            <a:r>
              <a:rPr lang="it-IT" err="1">
                <a:cs typeface="Calibri"/>
              </a:rPr>
              <a:t>given</a:t>
            </a:r>
            <a:r>
              <a:rPr lang="it-IT">
                <a:cs typeface="Calibri"/>
              </a:rPr>
              <a:t> a webcam image.</a:t>
            </a: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r>
              <a:rPr lang="it-IT">
                <a:cs typeface="Calibri"/>
              </a:rPr>
              <a:t>After the </a:t>
            </a:r>
            <a:r>
              <a:rPr lang="it-IT" err="1">
                <a:cs typeface="Calibri"/>
              </a:rPr>
              <a:t>detection</a:t>
            </a:r>
            <a:r>
              <a:rPr lang="it-IT">
                <a:cs typeface="Calibri"/>
              </a:rPr>
              <a:t>, custom made class </a:t>
            </a:r>
            <a:r>
              <a:rPr lang="it-IT" err="1">
                <a:cs typeface="Calibri"/>
              </a:rPr>
              <a:t>methods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used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find</a:t>
            </a:r>
            <a:r>
              <a:rPr lang="it-IT">
                <a:cs typeface="Calibri"/>
              </a:rPr>
              <a:t> the hand </a:t>
            </a:r>
            <a:r>
              <a:rPr lang="it-IT" err="1">
                <a:cs typeface="Calibri"/>
              </a:rPr>
              <a:t>keypoints</a:t>
            </a:r>
            <a:r>
              <a:rPr lang="it-IT">
                <a:cs typeface="Calibri"/>
              </a:rPr>
              <a:t> in 2D and/or in 3D and compute the </a:t>
            </a:r>
            <a:r>
              <a:rPr lang="it-IT" b="1">
                <a:cs typeface="Calibri"/>
              </a:rPr>
              <a:t>hand aperture</a:t>
            </a:r>
            <a:r>
              <a:rPr lang="it-IT">
                <a:cs typeface="Calibri"/>
              </a:rPr>
              <a:t>.</a:t>
            </a: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pic>
        <p:nvPicPr>
          <p:cNvPr id="2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BA4EBC-1CEB-3419-9A4C-932AD287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8" y="3979974"/>
            <a:ext cx="4179420" cy="1464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6EEC-419D-0B63-C92A-F6769F3B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6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8" name="Immagine 8" descr="Immagine che contiene testo, colorato, diverso, articoli&#10;&#10;Descrizione generata automaticamente">
            <a:extLst>
              <a:ext uri="{FF2B5EF4-FFF2-40B4-BE49-F238E27FC236}">
                <a16:creationId xmlns:a16="http://schemas.microsoft.com/office/drawing/2014/main" id="{33AA2FA0-B884-EC9A-EF47-067EF75D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356" y="3457269"/>
            <a:ext cx="5477864" cy="29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7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716438" y="492004"/>
            <a:ext cx="5476238" cy="19082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Hand Detector Module Showcase</a:t>
            </a:r>
            <a:endParaRPr lang="it-IT" sz="2800" b="1">
              <a:solidFill>
                <a:schemeClr val="accent1"/>
              </a:solidFill>
            </a:endParaRPr>
          </a:p>
          <a:p>
            <a:pPr algn="ctr"/>
            <a:endParaRPr lang="it-IT"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>
                <a:cs typeface="Calibri"/>
              </a:rPr>
              <a:t>The </a:t>
            </a:r>
            <a:r>
              <a:rPr lang="it-IT" err="1">
                <a:cs typeface="Calibri"/>
              </a:rPr>
              <a:t>HandDetector</a:t>
            </a:r>
            <a:r>
              <a:rPr lang="it-IT">
                <a:cs typeface="Calibri"/>
              </a:rPr>
              <a:t> class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composed</a:t>
            </a:r>
            <a:r>
              <a:rPr lang="it-IT">
                <a:cs typeface="Calibri"/>
              </a:rPr>
              <a:t> of the following </a:t>
            </a:r>
            <a:r>
              <a:rPr lang="it-IT" b="1" err="1">
                <a:cs typeface="Calibri"/>
              </a:rPr>
              <a:t>methods</a:t>
            </a:r>
            <a:r>
              <a:rPr lang="it-IT">
                <a:cs typeface="Calibri"/>
              </a:rPr>
              <a:t>:</a:t>
            </a: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6EEC-419D-0B63-C92A-F6769F3B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7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15" name="Immagine 15">
            <a:extLst>
              <a:ext uri="{FF2B5EF4-FFF2-40B4-BE49-F238E27FC236}">
                <a16:creationId xmlns:a16="http://schemas.microsoft.com/office/drawing/2014/main" id="{3D7AB893-7CD2-FEEE-B3F3-E4156083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14" y="2932896"/>
            <a:ext cx="4689513" cy="2644736"/>
          </a:xfrm>
          <a:prstGeom prst="rect">
            <a:avLst/>
          </a:prstGeom>
        </p:spPr>
      </p:pic>
      <p:pic>
        <p:nvPicPr>
          <p:cNvPr id="16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4107B8-20BB-D29A-89FE-D15D1ACA3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918" y="2877273"/>
            <a:ext cx="5267898" cy="27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4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716438" y="492004"/>
            <a:ext cx="5476238" cy="46782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Computing the hand aperture</a:t>
            </a:r>
          </a:p>
          <a:p>
            <a:pPr marL="342900" indent="-342900" algn="ctr">
              <a:buAutoNum type="arabicPeriod"/>
            </a:pP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it-IT">
                <a:cs typeface="Calibri"/>
              </a:rPr>
              <a:t>The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four</a:t>
            </a:r>
            <a:r>
              <a:rPr lang="it-IT" b="1">
                <a:cs typeface="Calibri"/>
              </a:rPr>
              <a:t> hand index </a:t>
            </a:r>
            <a:r>
              <a:rPr lang="it-IT" b="1" err="1">
                <a:cs typeface="Calibri"/>
              </a:rPr>
              <a:t>tips</a:t>
            </a:r>
            <a:r>
              <a:rPr lang="it-IT" b="1">
                <a:cs typeface="Calibri"/>
              </a:rPr>
              <a:t> </a:t>
            </a:r>
            <a:r>
              <a:rPr lang="it-IT">
                <a:cs typeface="Calibri"/>
              </a:rPr>
              <a:t>are </a:t>
            </a:r>
            <a:r>
              <a:rPr lang="it-IT" err="1">
                <a:cs typeface="Calibri"/>
              </a:rPr>
              <a:t>located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along</a:t>
            </a:r>
            <a:r>
              <a:rPr lang="it-IT">
                <a:cs typeface="Calibri"/>
              </a:rPr>
              <a:t> the base of the hand (middle point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wrist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thumb</a:t>
            </a:r>
            <a:r>
              <a:rPr lang="it-IT">
                <a:cs typeface="Calibri"/>
              </a:rPr>
              <a:t> base)</a:t>
            </a:r>
            <a:br>
              <a:rPr lang="it-IT">
                <a:cs typeface="Calibri"/>
              </a:rPr>
            </a:b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it-IT">
                <a:cs typeface="Calibri"/>
              </a:rPr>
              <a:t>The </a:t>
            </a:r>
            <a:r>
              <a:rPr lang="it-IT" b="1" err="1">
                <a:cs typeface="Calibri"/>
              </a:rPr>
              <a:t>median</a:t>
            </a:r>
            <a:r>
              <a:rPr lang="it-IT" b="1">
                <a:cs typeface="Calibri"/>
              </a:rPr>
              <a:t> point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the fingers </a:t>
            </a:r>
            <a:r>
              <a:rPr lang="it-IT" err="1">
                <a:cs typeface="Calibri"/>
              </a:rPr>
              <a:t>tips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thumb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excluded</a:t>
            </a:r>
            <a:r>
              <a:rPr lang="it-IT">
                <a:cs typeface="Calibri"/>
              </a:rPr>
              <a:t>)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computed</a:t>
            </a:r>
            <a:br>
              <a:rPr lang="en-US"/>
            </a:b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it-IT">
                <a:cs typeface="Calibri"/>
              </a:rPr>
              <a:t>The </a:t>
            </a:r>
            <a:r>
              <a:rPr lang="it-IT" b="1">
                <a:cs typeface="Calibri"/>
              </a:rPr>
              <a:t>L2 </a:t>
            </a:r>
            <a:r>
              <a:rPr lang="it-IT" b="1" err="1">
                <a:cs typeface="Calibri"/>
              </a:rPr>
              <a:t>distance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the base of the hand point and the </a:t>
            </a:r>
            <a:r>
              <a:rPr lang="it-IT" err="1">
                <a:cs typeface="Calibri"/>
              </a:rPr>
              <a:t>median</a:t>
            </a:r>
            <a:r>
              <a:rPr lang="it-IT">
                <a:cs typeface="Calibri"/>
              </a:rPr>
              <a:t> fingers position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computed</a:t>
            </a:r>
            <a:br>
              <a:rPr lang="en-US"/>
            </a:b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it-IT">
                <a:cs typeface="Calibri"/>
              </a:rPr>
              <a:t>The </a:t>
            </a:r>
            <a:r>
              <a:rPr lang="it-IT" err="1">
                <a:cs typeface="Calibri"/>
              </a:rPr>
              <a:t>distance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then</a:t>
            </a:r>
            <a:r>
              <a:rPr lang="it-IT">
                <a:cs typeface="Calibri"/>
              </a:rPr>
              <a:t> </a:t>
            </a:r>
            <a:r>
              <a:rPr lang="it-IT" b="1" err="1">
                <a:cs typeface="Calibri"/>
              </a:rPr>
              <a:t>normalized</a:t>
            </a:r>
            <a:r>
              <a:rPr lang="it-IT">
                <a:cs typeface="Calibri"/>
              </a:rPr>
              <a:t> by the </a:t>
            </a:r>
            <a:r>
              <a:rPr lang="it-IT" err="1">
                <a:cs typeface="Calibri"/>
              </a:rPr>
              <a:t>palm</a:t>
            </a:r>
            <a:r>
              <a:rPr lang="it-IT">
                <a:cs typeface="Calibri"/>
              </a:rPr>
              <a:t> size and </a:t>
            </a:r>
            <a:r>
              <a:rPr lang="it-IT" b="1" err="1">
                <a:cs typeface="Calibri"/>
              </a:rPr>
              <a:t>remapped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value</a:t>
            </a:r>
            <a:r>
              <a:rPr lang="it-IT">
                <a:cs typeface="Calibri"/>
              </a:rPr>
              <a:t> 0 and 100</a:t>
            </a: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6EEC-419D-0B63-C92A-F6769F3B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8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8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E986F9-7053-B0B8-9675-28548D9B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917" y="4812737"/>
            <a:ext cx="5479055" cy="1005804"/>
          </a:xfrm>
          <a:prstGeom prst="rect">
            <a:avLst/>
          </a:prstGeom>
        </p:spPr>
      </p:pic>
      <p:pic>
        <p:nvPicPr>
          <p:cNvPr id="10" name="Immagine 12" descr="Immagine che contiene testo, parete, interni&#10;&#10;Descrizione generata automaticamente">
            <a:extLst>
              <a:ext uri="{FF2B5EF4-FFF2-40B4-BE49-F238E27FC236}">
                <a16:creationId xmlns:a16="http://schemas.microsoft.com/office/drawing/2014/main" id="{31014D09-1F52-3CA6-6958-FB28E5E53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5" y="2475960"/>
            <a:ext cx="3955055" cy="30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74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696587" y="516066"/>
            <a:ext cx="5476238" cy="53860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Pose Detector</a:t>
            </a:r>
          </a:p>
          <a:p>
            <a:pPr algn="ctr"/>
            <a:endParaRPr lang="it-IT" sz="2800" b="1">
              <a:solidFill>
                <a:schemeClr val="accent1"/>
              </a:solidFill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 err="1">
                <a:ea typeface="+mn-lt"/>
                <a:cs typeface="+mn-lt"/>
              </a:rPr>
              <a:t>Our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b="1" err="1">
                <a:ea typeface="+mn-lt"/>
                <a:cs typeface="+mn-lt"/>
              </a:rPr>
              <a:t>PoseDetectorModule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computes</a:t>
            </a:r>
            <a:r>
              <a:rPr lang="it-IT">
                <a:cs typeface="Calibri"/>
              </a:rPr>
              <a:t> </a:t>
            </a:r>
            <a:r>
              <a:rPr lang="it-IT" b="1">
                <a:cs typeface="Calibri"/>
              </a:rPr>
              <a:t>33</a:t>
            </a:r>
            <a:r>
              <a:rPr lang="it-IT">
                <a:cs typeface="Calibri"/>
              </a:rPr>
              <a:t> body/pose key-points (</a:t>
            </a:r>
            <a:r>
              <a:rPr lang="it-IT" err="1">
                <a:cs typeface="Calibri"/>
              </a:rPr>
              <a:t>as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shown</a:t>
            </a:r>
            <a:r>
              <a:rPr lang="it-IT">
                <a:cs typeface="Calibri"/>
              </a:rPr>
              <a:t> in figure) </a:t>
            </a:r>
            <a:r>
              <a:rPr lang="it-IT" err="1">
                <a:cs typeface="Calibri"/>
              </a:rPr>
              <a:t>given</a:t>
            </a:r>
            <a:r>
              <a:rPr lang="it-IT">
                <a:cs typeface="Calibri"/>
              </a:rPr>
              <a:t> an input image 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>
                <a:cs typeface="Calibri"/>
              </a:rPr>
              <a:t>After the </a:t>
            </a:r>
            <a:r>
              <a:rPr lang="it-IT" err="1">
                <a:cs typeface="Calibri"/>
              </a:rPr>
              <a:t>detection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various</a:t>
            </a:r>
            <a:r>
              <a:rPr lang="it-IT">
                <a:cs typeface="Calibri"/>
              </a:rPr>
              <a:t> class </a:t>
            </a:r>
            <a:r>
              <a:rPr lang="it-IT" err="1">
                <a:cs typeface="Calibri"/>
              </a:rPr>
              <a:t>methods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used</a:t>
            </a:r>
            <a:r>
              <a:rPr lang="it-IT">
                <a:cs typeface="Calibri"/>
              </a:rPr>
              <a:t> to compute the </a:t>
            </a:r>
            <a:r>
              <a:rPr lang="it-IT" err="1">
                <a:cs typeface="Calibri"/>
              </a:rPr>
              <a:t>keypoints</a:t>
            </a:r>
            <a:r>
              <a:rPr lang="it-IT">
                <a:cs typeface="Calibri"/>
              </a:rPr>
              <a:t> 2D and/or 3D position and the </a:t>
            </a:r>
            <a:r>
              <a:rPr lang="it-IT" b="1">
                <a:cs typeface="Calibri"/>
              </a:rPr>
              <a:t>angle </a:t>
            </a:r>
            <a:r>
              <a:rPr lang="it-IT" b="1" err="1">
                <a:cs typeface="Calibri"/>
              </a:rPr>
              <a:t>between</a:t>
            </a:r>
            <a:r>
              <a:rPr lang="it-IT" b="1">
                <a:cs typeface="Calibri"/>
              </a:rPr>
              <a:t> a set of 3 </a:t>
            </a:r>
            <a:r>
              <a:rPr lang="it-IT" b="1" err="1">
                <a:cs typeface="Calibri"/>
              </a:rPr>
              <a:t>keypoints</a:t>
            </a:r>
            <a:r>
              <a:rPr lang="it-IT">
                <a:cs typeface="Calibri"/>
              </a:rPr>
              <a:t>.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use </a:t>
            </a:r>
            <a:r>
              <a:rPr lang="it-IT" err="1">
                <a:cs typeface="Calibri"/>
              </a:rPr>
              <a:t>those</a:t>
            </a:r>
            <a:r>
              <a:rPr lang="it-IT">
                <a:cs typeface="Calibri"/>
              </a:rPr>
              <a:t> (pose) </a:t>
            </a:r>
            <a:r>
              <a:rPr lang="it-IT" err="1">
                <a:cs typeface="Calibri"/>
              </a:rPr>
              <a:t>angles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modify</a:t>
            </a:r>
            <a:r>
              <a:rPr lang="it-IT">
                <a:cs typeface="Calibri"/>
              </a:rPr>
              <a:t> the joint position </a:t>
            </a:r>
            <a:r>
              <a:rPr lang="it-IT" err="1">
                <a:cs typeface="Calibri"/>
              </a:rPr>
              <a:t>values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robot,  so </a:t>
            </a:r>
            <a:r>
              <a:rPr lang="it-IT" err="1">
                <a:cs typeface="Calibri"/>
              </a:rPr>
              <a:t>that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can control </a:t>
            </a:r>
            <a:r>
              <a:rPr lang="it-IT" err="1">
                <a:cs typeface="Calibri"/>
              </a:rPr>
              <a:t>it</a:t>
            </a:r>
            <a:r>
              <a:rPr lang="it-IT">
                <a:cs typeface="Calibri"/>
              </a:rPr>
              <a:t> via </a:t>
            </a:r>
            <a:r>
              <a:rPr lang="it-IT" b="1" err="1">
                <a:cs typeface="Calibri"/>
              </a:rPr>
              <a:t>specific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movements</a:t>
            </a:r>
            <a:r>
              <a:rPr lang="it-IT">
                <a:cs typeface="Calibri"/>
              </a:rPr>
              <a:t>.</a:t>
            </a:r>
          </a:p>
          <a:p>
            <a:pPr lvl="1"/>
            <a:endParaRPr lang="it-IT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B4BA4EBC-1CEB-3419-9A4C-932AD287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7" y="3121091"/>
            <a:ext cx="4224565" cy="2380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F4444A-31AB-E8DD-14E5-006C71FF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9</a:t>
            </a:fld>
            <a:r>
              <a:rPr lang="it-IT" noProof="0"/>
              <a:t>/25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0333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526_TF33476885.potx" id="{67A3B757-088A-4997-AD47-EBBB609AAF73}" vid="{61F4B085-7BC3-43AB-AFF0-C8B68BB76BF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E879E6-8FFE-4154-8F2A-F7518B89B37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941CA7C-A0BF-44EF-B2E5-7539C3B9B0B6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classica per assemblea generale aziendale</Template>
  <Application>Microsoft Office PowerPoint</Application>
  <PresentationFormat>Widescreen</PresentationFormat>
  <Slides>29</Slides>
  <Notes>25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RetrospectVTI</vt:lpstr>
      <vt:lpstr>Vision Robotic Arm Gesture Recognition</vt:lpstr>
      <vt:lpstr>The idea</vt:lpstr>
      <vt:lpstr>Why this project?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Final High Level Architecture</vt:lpstr>
      <vt:lpstr>Building Blocks</vt:lpstr>
      <vt:lpstr>Building Blocks</vt:lpstr>
      <vt:lpstr>Building Blocks</vt:lpstr>
      <vt:lpstr>Thanks  for your attention!</vt:lpstr>
      <vt:lpstr>Backup Slides 💾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Progetto</dc:title>
  <dc:creator>Benedetta Fabrizi</dc:creator>
  <cp:revision>1</cp:revision>
  <dcterms:created xsi:type="dcterms:W3CDTF">2022-07-12T20:54:02Z</dcterms:created>
  <dcterms:modified xsi:type="dcterms:W3CDTF">2022-07-20T12:55:04Z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